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32.xml" ContentType="application/vnd.openxmlformats-officedocument.presentationml.tags+xml"/>
  <Override PartName="/ppt/tags/tag133.xml" ContentType="application/vnd.openxmlformats-officedocument.presentationml.tags+xml"/>
  <Override PartName="/ppt/slideLayouts/slideLayout29.xml" ContentType="application/vnd.openxmlformats-officedocument.presentationml.slideLayout+xml"/>
  <Override PartName="/ppt/theme/theme3.xml" ContentType="application/vnd.openxmlformats-officedocument.them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heme/theme4.xml" ContentType="application/vnd.openxmlformats-officedocument.them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2.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4.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7.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8.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9.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10.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11.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12.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13.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14.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notesSlides/notesSlide15.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16.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notesSlides/notesSlide17.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notesSlides/notesSlide18.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19.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notesSlides/notesSlide20.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notesSlides/notesSlide21.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notesSlides/notesSlide2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23.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24.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25.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notesSlides/notesSlide26.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notesSlides/notesSlide27.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notesSlides/notesSlide28.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notesSlides/notesSlide29.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notesSlides/notesSlide30.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notesSlides/notesSlide31.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notesSlides/notesSlide32.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notesSlides/notesSlide33.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notesSlides/notesSlide34.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701" r:id="rId2"/>
    <p:sldMasterId id="2147483712" r:id="rId3"/>
  </p:sldMasterIdLst>
  <p:notesMasterIdLst>
    <p:notesMasterId r:id="rId39"/>
  </p:notesMasterIdLst>
  <p:sldIdLst>
    <p:sldId id="259" r:id="rId4"/>
    <p:sldId id="282" r:id="rId5"/>
    <p:sldId id="295" r:id="rId6"/>
    <p:sldId id="276" r:id="rId7"/>
    <p:sldId id="298" r:id="rId8"/>
    <p:sldId id="299" r:id="rId9"/>
    <p:sldId id="300" r:id="rId10"/>
    <p:sldId id="312" r:id="rId11"/>
    <p:sldId id="314" r:id="rId12"/>
    <p:sldId id="313" r:id="rId13"/>
    <p:sldId id="315" r:id="rId14"/>
    <p:sldId id="316" r:id="rId15"/>
    <p:sldId id="318" r:id="rId16"/>
    <p:sldId id="319" r:id="rId17"/>
    <p:sldId id="320" r:id="rId18"/>
    <p:sldId id="317" r:id="rId19"/>
    <p:sldId id="324" r:id="rId20"/>
    <p:sldId id="322" r:id="rId21"/>
    <p:sldId id="296" r:id="rId22"/>
    <p:sldId id="301" r:id="rId23"/>
    <p:sldId id="304" r:id="rId24"/>
    <p:sldId id="303" r:id="rId25"/>
    <p:sldId id="310" r:id="rId26"/>
    <p:sldId id="325" r:id="rId27"/>
    <p:sldId id="326" r:id="rId28"/>
    <p:sldId id="305" r:id="rId29"/>
    <p:sldId id="306" r:id="rId30"/>
    <p:sldId id="308" r:id="rId31"/>
    <p:sldId id="328" r:id="rId32"/>
    <p:sldId id="311" r:id="rId33"/>
    <p:sldId id="327" r:id="rId34"/>
    <p:sldId id="329" r:id="rId35"/>
    <p:sldId id="309" r:id="rId36"/>
    <p:sldId id="307" r:id="rId37"/>
    <p:sldId id="262"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2">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A6473"/>
    <a:srgbClr val="45717A"/>
    <a:srgbClr val="DCDCDC"/>
    <a:srgbClr val="53616C"/>
    <a:srgbClr val="29565D"/>
    <a:srgbClr val="A7CCFB"/>
    <a:srgbClr val="D9D9D9"/>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85" d="100"/>
          <a:sy n="85" d="100"/>
        </p:scale>
        <p:origin x="77" y="82"/>
      </p:cViewPr>
      <p:guideLst>
        <p:guide orient="horz" pos="2192"/>
        <p:guide pos="3839"/>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7B5A3D-F429-44E1-8FD4-DB824696415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10</a:t>
            </a:fld>
            <a:endParaRPr lang="zh-CN" altLang="en-US"/>
          </a:p>
        </p:txBody>
      </p:sp>
    </p:spTree>
    <p:extLst>
      <p:ext uri="{BB962C8B-B14F-4D97-AF65-F5344CB8AC3E}">
        <p14:creationId xmlns:p14="http://schemas.microsoft.com/office/powerpoint/2010/main" val="1007010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11</a:t>
            </a:fld>
            <a:endParaRPr lang="zh-CN" altLang="en-US"/>
          </a:p>
        </p:txBody>
      </p:sp>
    </p:spTree>
    <p:extLst>
      <p:ext uri="{BB962C8B-B14F-4D97-AF65-F5344CB8AC3E}">
        <p14:creationId xmlns:p14="http://schemas.microsoft.com/office/powerpoint/2010/main" val="1982999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12</a:t>
            </a:fld>
            <a:endParaRPr lang="zh-CN" altLang="en-US"/>
          </a:p>
        </p:txBody>
      </p:sp>
    </p:spTree>
    <p:extLst>
      <p:ext uri="{BB962C8B-B14F-4D97-AF65-F5344CB8AC3E}">
        <p14:creationId xmlns:p14="http://schemas.microsoft.com/office/powerpoint/2010/main" val="3688962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13</a:t>
            </a:fld>
            <a:endParaRPr lang="zh-CN" altLang="en-US"/>
          </a:p>
        </p:txBody>
      </p:sp>
    </p:spTree>
    <p:extLst>
      <p:ext uri="{BB962C8B-B14F-4D97-AF65-F5344CB8AC3E}">
        <p14:creationId xmlns:p14="http://schemas.microsoft.com/office/powerpoint/2010/main" val="1560755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14</a:t>
            </a:fld>
            <a:endParaRPr lang="zh-CN" altLang="en-US"/>
          </a:p>
        </p:txBody>
      </p:sp>
    </p:spTree>
    <p:extLst>
      <p:ext uri="{BB962C8B-B14F-4D97-AF65-F5344CB8AC3E}">
        <p14:creationId xmlns:p14="http://schemas.microsoft.com/office/powerpoint/2010/main" val="4188892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15</a:t>
            </a:fld>
            <a:endParaRPr lang="zh-CN" altLang="en-US"/>
          </a:p>
        </p:txBody>
      </p:sp>
    </p:spTree>
    <p:extLst>
      <p:ext uri="{BB962C8B-B14F-4D97-AF65-F5344CB8AC3E}">
        <p14:creationId xmlns:p14="http://schemas.microsoft.com/office/powerpoint/2010/main" val="4187461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16</a:t>
            </a:fld>
            <a:endParaRPr lang="zh-CN" altLang="en-US"/>
          </a:p>
        </p:txBody>
      </p:sp>
    </p:spTree>
    <p:extLst>
      <p:ext uri="{BB962C8B-B14F-4D97-AF65-F5344CB8AC3E}">
        <p14:creationId xmlns:p14="http://schemas.microsoft.com/office/powerpoint/2010/main" val="1574461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17</a:t>
            </a:fld>
            <a:endParaRPr lang="zh-CN" altLang="en-US"/>
          </a:p>
        </p:txBody>
      </p:sp>
    </p:spTree>
    <p:extLst>
      <p:ext uri="{BB962C8B-B14F-4D97-AF65-F5344CB8AC3E}">
        <p14:creationId xmlns:p14="http://schemas.microsoft.com/office/powerpoint/2010/main" val="163965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18</a:t>
            </a:fld>
            <a:endParaRPr lang="zh-CN" altLang="en-US"/>
          </a:p>
        </p:txBody>
      </p:sp>
    </p:spTree>
    <p:extLst>
      <p:ext uri="{BB962C8B-B14F-4D97-AF65-F5344CB8AC3E}">
        <p14:creationId xmlns:p14="http://schemas.microsoft.com/office/powerpoint/2010/main" val="942091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7B5A3D-F429-44E1-8FD4-DB824696415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7181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589065-BB97-4A97-AE07-D750CDAFC39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20</a:t>
            </a:fld>
            <a:endParaRPr lang="zh-CN" altLang="en-US"/>
          </a:p>
        </p:txBody>
      </p:sp>
    </p:spTree>
    <p:extLst>
      <p:ext uri="{BB962C8B-B14F-4D97-AF65-F5344CB8AC3E}">
        <p14:creationId xmlns:p14="http://schemas.microsoft.com/office/powerpoint/2010/main" val="19138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21</a:t>
            </a:fld>
            <a:endParaRPr lang="zh-CN" altLang="en-US"/>
          </a:p>
        </p:txBody>
      </p:sp>
    </p:spTree>
    <p:extLst>
      <p:ext uri="{BB962C8B-B14F-4D97-AF65-F5344CB8AC3E}">
        <p14:creationId xmlns:p14="http://schemas.microsoft.com/office/powerpoint/2010/main" val="4132142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22</a:t>
            </a:fld>
            <a:endParaRPr lang="zh-CN" altLang="en-US"/>
          </a:p>
        </p:txBody>
      </p:sp>
    </p:spTree>
    <p:extLst>
      <p:ext uri="{BB962C8B-B14F-4D97-AF65-F5344CB8AC3E}">
        <p14:creationId xmlns:p14="http://schemas.microsoft.com/office/powerpoint/2010/main" val="834128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23</a:t>
            </a:fld>
            <a:endParaRPr lang="zh-CN" altLang="en-US"/>
          </a:p>
        </p:txBody>
      </p:sp>
    </p:spTree>
    <p:extLst>
      <p:ext uri="{BB962C8B-B14F-4D97-AF65-F5344CB8AC3E}">
        <p14:creationId xmlns:p14="http://schemas.microsoft.com/office/powerpoint/2010/main" val="3335680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24</a:t>
            </a:fld>
            <a:endParaRPr lang="zh-CN" altLang="en-US"/>
          </a:p>
        </p:txBody>
      </p:sp>
    </p:spTree>
    <p:extLst>
      <p:ext uri="{BB962C8B-B14F-4D97-AF65-F5344CB8AC3E}">
        <p14:creationId xmlns:p14="http://schemas.microsoft.com/office/powerpoint/2010/main" val="3602635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25</a:t>
            </a:fld>
            <a:endParaRPr lang="zh-CN" altLang="en-US"/>
          </a:p>
        </p:txBody>
      </p:sp>
    </p:spTree>
    <p:extLst>
      <p:ext uri="{BB962C8B-B14F-4D97-AF65-F5344CB8AC3E}">
        <p14:creationId xmlns:p14="http://schemas.microsoft.com/office/powerpoint/2010/main" val="3672227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26</a:t>
            </a:fld>
            <a:endParaRPr lang="zh-CN" altLang="en-US"/>
          </a:p>
        </p:txBody>
      </p:sp>
    </p:spTree>
    <p:extLst>
      <p:ext uri="{BB962C8B-B14F-4D97-AF65-F5344CB8AC3E}">
        <p14:creationId xmlns:p14="http://schemas.microsoft.com/office/powerpoint/2010/main" val="1709079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27</a:t>
            </a:fld>
            <a:endParaRPr lang="zh-CN" altLang="en-US"/>
          </a:p>
        </p:txBody>
      </p:sp>
    </p:spTree>
    <p:extLst>
      <p:ext uri="{BB962C8B-B14F-4D97-AF65-F5344CB8AC3E}">
        <p14:creationId xmlns:p14="http://schemas.microsoft.com/office/powerpoint/2010/main" val="3331880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28</a:t>
            </a:fld>
            <a:endParaRPr lang="zh-CN" altLang="en-US"/>
          </a:p>
        </p:txBody>
      </p:sp>
    </p:spTree>
    <p:extLst>
      <p:ext uri="{BB962C8B-B14F-4D97-AF65-F5344CB8AC3E}">
        <p14:creationId xmlns:p14="http://schemas.microsoft.com/office/powerpoint/2010/main" val="2969384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29</a:t>
            </a:fld>
            <a:endParaRPr lang="zh-CN" altLang="en-US"/>
          </a:p>
        </p:txBody>
      </p:sp>
    </p:spTree>
    <p:extLst>
      <p:ext uri="{BB962C8B-B14F-4D97-AF65-F5344CB8AC3E}">
        <p14:creationId xmlns:p14="http://schemas.microsoft.com/office/powerpoint/2010/main" val="17942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7B5A3D-F429-44E1-8FD4-DB824696415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45655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30</a:t>
            </a:fld>
            <a:endParaRPr lang="zh-CN" altLang="en-US"/>
          </a:p>
        </p:txBody>
      </p:sp>
    </p:spTree>
    <p:extLst>
      <p:ext uri="{BB962C8B-B14F-4D97-AF65-F5344CB8AC3E}">
        <p14:creationId xmlns:p14="http://schemas.microsoft.com/office/powerpoint/2010/main" val="1065107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31</a:t>
            </a:fld>
            <a:endParaRPr lang="zh-CN" altLang="en-US"/>
          </a:p>
        </p:txBody>
      </p:sp>
    </p:spTree>
    <p:extLst>
      <p:ext uri="{BB962C8B-B14F-4D97-AF65-F5344CB8AC3E}">
        <p14:creationId xmlns:p14="http://schemas.microsoft.com/office/powerpoint/2010/main" val="983519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32</a:t>
            </a:fld>
            <a:endParaRPr lang="zh-CN" altLang="en-US"/>
          </a:p>
        </p:txBody>
      </p:sp>
    </p:spTree>
    <p:extLst>
      <p:ext uri="{BB962C8B-B14F-4D97-AF65-F5344CB8AC3E}">
        <p14:creationId xmlns:p14="http://schemas.microsoft.com/office/powerpoint/2010/main" val="2084231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33</a:t>
            </a:fld>
            <a:endParaRPr lang="zh-CN" altLang="en-US"/>
          </a:p>
        </p:txBody>
      </p:sp>
    </p:spTree>
    <p:extLst>
      <p:ext uri="{BB962C8B-B14F-4D97-AF65-F5344CB8AC3E}">
        <p14:creationId xmlns:p14="http://schemas.microsoft.com/office/powerpoint/2010/main" val="3909775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34</a:t>
            </a:fld>
            <a:endParaRPr lang="zh-CN" altLang="en-US"/>
          </a:p>
        </p:txBody>
      </p:sp>
    </p:spTree>
    <p:extLst>
      <p:ext uri="{BB962C8B-B14F-4D97-AF65-F5344CB8AC3E}">
        <p14:creationId xmlns:p14="http://schemas.microsoft.com/office/powerpoint/2010/main" val="4123188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7B5A3D-F429-44E1-8FD4-DB8246964154}" type="slidenum">
              <a:rPr lang="zh-CN" altLang="en-US" smtClean="0"/>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5</a:t>
            </a:fld>
            <a:endParaRPr lang="zh-CN" altLang="en-US"/>
          </a:p>
        </p:txBody>
      </p:sp>
    </p:spTree>
    <p:extLst>
      <p:ext uri="{BB962C8B-B14F-4D97-AF65-F5344CB8AC3E}">
        <p14:creationId xmlns:p14="http://schemas.microsoft.com/office/powerpoint/2010/main" val="2899047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6</a:t>
            </a:fld>
            <a:endParaRPr lang="zh-CN" altLang="en-US"/>
          </a:p>
        </p:txBody>
      </p:sp>
    </p:spTree>
    <p:extLst>
      <p:ext uri="{BB962C8B-B14F-4D97-AF65-F5344CB8AC3E}">
        <p14:creationId xmlns:p14="http://schemas.microsoft.com/office/powerpoint/2010/main" val="4229052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7</a:t>
            </a:fld>
            <a:endParaRPr lang="zh-CN" altLang="en-US"/>
          </a:p>
        </p:txBody>
      </p:sp>
    </p:spTree>
    <p:extLst>
      <p:ext uri="{BB962C8B-B14F-4D97-AF65-F5344CB8AC3E}">
        <p14:creationId xmlns:p14="http://schemas.microsoft.com/office/powerpoint/2010/main" val="2457808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8</a:t>
            </a:fld>
            <a:endParaRPr lang="zh-CN" altLang="en-US"/>
          </a:p>
        </p:txBody>
      </p:sp>
    </p:spTree>
    <p:extLst>
      <p:ext uri="{BB962C8B-B14F-4D97-AF65-F5344CB8AC3E}">
        <p14:creationId xmlns:p14="http://schemas.microsoft.com/office/powerpoint/2010/main" val="241840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9</a:t>
            </a:fld>
            <a:endParaRPr lang="zh-CN" altLang="en-US"/>
          </a:p>
        </p:txBody>
      </p:sp>
    </p:spTree>
    <p:extLst>
      <p:ext uri="{BB962C8B-B14F-4D97-AF65-F5344CB8AC3E}">
        <p14:creationId xmlns:p14="http://schemas.microsoft.com/office/powerpoint/2010/main" val="40563076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image" Target="../media/image2.png"/><Relationship Id="rId3" Type="http://schemas.openxmlformats.org/officeDocument/2006/relationships/tags" Target="../tags/tag9.xml"/><Relationship Id="rId21" Type="http://schemas.openxmlformats.org/officeDocument/2006/relationships/image" Target="../media/image5.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1.jpeg"/><Relationship Id="rId25" Type="http://schemas.openxmlformats.org/officeDocument/2006/relationships/image" Target="../media/image9.png"/><Relationship Id="rId2" Type="http://schemas.openxmlformats.org/officeDocument/2006/relationships/tags" Target="../tags/tag8.xml"/><Relationship Id="rId16" Type="http://schemas.openxmlformats.org/officeDocument/2006/relationships/slideMaster" Target="../slideMasters/slideMaster1.xml"/><Relationship Id="rId20" Type="http://schemas.openxmlformats.org/officeDocument/2006/relationships/image" Target="../media/image4.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8.pn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image" Target="../media/image7.png"/><Relationship Id="rId10" Type="http://schemas.openxmlformats.org/officeDocument/2006/relationships/tags" Target="../tags/tag16.xml"/><Relationship Id="rId19" Type="http://schemas.openxmlformats.org/officeDocument/2006/relationships/image" Target="../media/image3.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1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1.xml"/><Relationship Id="rId5" Type="http://schemas.openxmlformats.org/officeDocument/2006/relationships/tags" Target="../tags/tag83.xml"/><Relationship Id="rId4" Type="http://schemas.openxmlformats.org/officeDocument/2006/relationships/tags" Target="../tags/tag82.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10" Type="http://schemas.openxmlformats.org/officeDocument/2006/relationships/image" Target="../media/image12.png"/><Relationship Id="rId4" Type="http://schemas.openxmlformats.org/officeDocument/2006/relationships/tags" Target="../tags/tag94.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10" Type="http://schemas.openxmlformats.org/officeDocument/2006/relationships/image" Target="../media/image12.png"/><Relationship Id="rId4" Type="http://schemas.openxmlformats.org/officeDocument/2006/relationships/tags" Target="../tags/tag102.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10" Type="http://schemas.openxmlformats.org/officeDocument/2006/relationships/image" Target="../media/image12.png"/><Relationship Id="rId4" Type="http://schemas.openxmlformats.org/officeDocument/2006/relationships/tags" Target="../tags/tag110.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2.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1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Master" Target="../slideMasters/slideMaster1.xml"/><Relationship Id="rId5" Type="http://schemas.openxmlformats.org/officeDocument/2006/relationships/tags" Target="../tags/tag119.xml"/><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27.xml"/><Relationship Id="rId7" Type="http://schemas.openxmlformats.org/officeDocument/2006/relationships/tags" Target="../tags/tag131.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10.png"/><Relationship Id="rId5" Type="http://schemas.openxmlformats.org/officeDocument/2006/relationships/tags" Target="../tags/tag31.xml"/><Relationship Id="rId10" Type="http://schemas.openxmlformats.org/officeDocument/2006/relationships/slideMaster" Target="../slideMasters/slideMaster1.xml"/><Relationship Id="rId4" Type="http://schemas.openxmlformats.org/officeDocument/2006/relationships/tags" Target="../tags/tag30.xml"/><Relationship Id="rId9" Type="http://schemas.openxmlformats.org/officeDocument/2006/relationships/tags" Target="../tags/tag3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1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13" name="组合 12"/>
          <p:cNvGrpSpPr/>
          <p:nvPr>
            <p:custDataLst>
              <p:tags r:id="rId1"/>
            </p:custDataLst>
          </p:nvPr>
        </p:nvGrpSpPr>
        <p:grpSpPr>
          <a:xfrm>
            <a:off x="0" y="0"/>
            <a:ext cx="12192000" cy="6858000"/>
            <a:chOff x="0" y="0"/>
            <a:chExt cx="12192000" cy="6858000"/>
          </a:xfrm>
        </p:grpSpPr>
        <p:grpSp>
          <p:nvGrpSpPr>
            <p:cNvPr id="7" name="组合 6"/>
            <p:cNvGrpSpPr/>
            <p:nvPr/>
          </p:nvGrpSpPr>
          <p:grpSpPr>
            <a:xfrm>
              <a:off x="0" y="0"/>
              <a:ext cx="12192000" cy="6858000"/>
              <a:chOff x="0" y="0"/>
              <a:chExt cx="12192000" cy="6858000"/>
            </a:xfrm>
          </p:grpSpPr>
          <p:grpSp>
            <p:nvGrpSpPr>
              <p:cNvPr id="8" name="组合 7"/>
              <p:cNvGrpSpPr/>
              <p:nvPr/>
            </p:nvGrpSpPr>
            <p:grpSpPr>
              <a:xfrm>
                <a:off x="8545007" y="0"/>
                <a:ext cx="3646993" cy="6858000"/>
                <a:chOff x="8545007" y="0"/>
                <a:chExt cx="3646993" cy="6858000"/>
              </a:xfrm>
            </p:grpSpPr>
            <p:pic>
              <p:nvPicPr>
                <p:cNvPr id="10" name="图片 9"/>
                <p:cNvPicPr>
                  <a:picLocks noChangeAspect="1"/>
                </p:cNvPicPr>
                <p:nvPr>
                  <p:custDataLst>
                    <p:tags r:id="rId14"/>
                  </p:custDataLst>
                </p:nvPr>
              </p:nvPicPr>
              <p:blipFill>
                <a:blip r:embed="rId18"/>
                <a:stretch>
                  <a:fillRect/>
                </a:stretch>
              </p:blipFill>
              <p:spPr>
                <a:xfrm>
                  <a:off x="8545007" y="0"/>
                  <a:ext cx="3646993" cy="2982191"/>
                </a:xfrm>
                <a:prstGeom prst="rect">
                  <a:avLst/>
                </a:prstGeom>
              </p:spPr>
            </p:pic>
            <p:pic>
              <p:nvPicPr>
                <p:cNvPr id="11" name="图片 10"/>
                <p:cNvPicPr>
                  <a:picLocks noChangeAspect="1"/>
                </p:cNvPicPr>
                <p:nvPr>
                  <p:custDataLst>
                    <p:tags r:id="rId15"/>
                  </p:custDataLst>
                </p:nvPr>
              </p:nvPicPr>
              <p:blipFill>
                <a:blip r:embed="rId19" cstate="print">
                  <a:extLst>
                    <a:ext uri="{28A0092B-C50C-407E-A947-70E740481C1C}">
                      <a14:useLocalDpi xmlns:a14="http://schemas.microsoft.com/office/drawing/2010/main" val="0"/>
                    </a:ext>
                  </a:extLst>
                </a:blip>
                <a:stretch>
                  <a:fillRect/>
                </a:stretch>
              </p:blipFill>
              <p:spPr>
                <a:xfrm>
                  <a:off x="9102436" y="4066720"/>
                  <a:ext cx="2925924" cy="2791280"/>
                </a:xfrm>
                <a:prstGeom prst="rect">
                  <a:avLst/>
                </a:prstGeom>
              </p:spPr>
            </p:pic>
          </p:grpSp>
          <p:pic>
            <p:nvPicPr>
              <p:cNvPr id="9" name="图片 8"/>
              <p:cNvPicPr>
                <a:picLocks noChangeAspect="1"/>
              </p:cNvPicPr>
              <p:nvPr>
                <p:custDataLst>
                  <p:tags r:id="rId13"/>
                </p:custDataLst>
              </p:nvPr>
            </p:nvPicPr>
            <p:blipFill>
              <a:blip r:embed="rId20"/>
              <a:stretch>
                <a:fillRect/>
              </a:stretch>
            </p:blipFill>
            <p:spPr>
              <a:xfrm>
                <a:off x="0" y="0"/>
                <a:ext cx="7137443" cy="6858000"/>
              </a:xfrm>
              <a:prstGeom prst="rect">
                <a:avLst/>
              </a:prstGeom>
            </p:spPr>
          </p:pic>
        </p:grpSp>
        <p:pic>
          <p:nvPicPr>
            <p:cNvPr id="12" name="图片 11"/>
            <p:cNvPicPr>
              <a:picLocks noChangeAspect="1"/>
            </p:cNvPicPr>
            <p:nvPr>
              <p:custDataLst>
                <p:tags r:id="rId12"/>
              </p:custDataLst>
            </p:nvPr>
          </p:nvPicPr>
          <p:blipFill>
            <a:blip r:embed="rId21"/>
            <a:stretch>
              <a:fillRect/>
            </a:stretch>
          </p:blipFill>
          <p:spPr>
            <a:xfrm>
              <a:off x="812461" y="1029461"/>
              <a:ext cx="4909467" cy="4653606"/>
            </a:xfrm>
            <a:prstGeom prst="rect">
              <a:avLst/>
            </a:prstGeom>
          </p:spPr>
        </p:pic>
      </p:grpSp>
      <p:sp>
        <p:nvSpPr>
          <p:cNvPr id="4" name="日期占位符 3"/>
          <p:cNvSpPr>
            <a:spLocks noGrp="1"/>
          </p:cNvSpPr>
          <p:nvPr>
            <p:ph type="dt" sz="half" idx="10"/>
            <p:custDataLst>
              <p:tags r:id="rId2"/>
            </p:custDataLst>
          </p:nvPr>
        </p:nvSpPr>
        <p:spPr/>
        <p:txBody>
          <a:bodyPr/>
          <a:lstStyle/>
          <a:p>
            <a:fld id="{3B358A95-C3A6-445A-9253-6EEA2DB226D8}" type="datetimeFigureOut">
              <a:rPr lang="zh-CN" altLang="en-US" smtClean="0"/>
              <a:t>2023/6/8</a:t>
            </a:fld>
            <a:endParaRPr lang="zh-CN" altLang="en-US"/>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p:txBody>
          <a:bodyPr/>
          <a:lstStyle/>
          <a:p>
            <a:fld id="{EB8C49CF-321A-4DB1-9C29-37DB43122813}" type="slidenum">
              <a:rPr lang="zh-CN" altLang="en-US" smtClean="0"/>
              <a:t>‹#›</a:t>
            </a:fld>
            <a:endParaRPr lang="zh-CN" altLang="en-US"/>
          </a:p>
        </p:txBody>
      </p:sp>
      <p:grpSp>
        <p:nvGrpSpPr>
          <p:cNvPr id="14" name="组合 13"/>
          <p:cNvGrpSpPr/>
          <p:nvPr>
            <p:custDataLst>
              <p:tags r:id="rId5"/>
            </p:custDataLst>
          </p:nvPr>
        </p:nvGrpSpPr>
        <p:grpSpPr>
          <a:xfrm>
            <a:off x="4781921" y="2017071"/>
            <a:ext cx="6526279" cy="1374310"/>
            <a:chOff x="4781921" y="2017071"/>
            <a:chExt cx="6526279" cy="1374310"/>
          </a:xfrm>
        </p:grpSpPr>
        <p:pic>
          <p:nvPicPr>
            <p:cNvPr id="15" name="图片 14"/>
            <p:cNvPicPr>
              <a:picLocks noChangeAspect="1"/>
            </p:cNvPicPr>
            <p:nvPr>
              <p:custDataLst>
                <p:tags r:id="rId10"/>
              </p:custDataLst>
            </p:nvPr>
          </p:nvPicPr>
          <p:blipFill>
            <a:blip r:embed="rId22"/>
            <a:stretch>
              <a:fillRect/>
            </a:stretch>
          </p:blipFill>
          <p:spPr>
            <a:xfrm>
              <a:off x="4931680" y="2017071"/>
              <a:ext cx="6376520" cy="595076"/>
            </a:xfrm>
            <a:prstGeom prst="rect">
              <a:avLst/>
            </a:prstGeom>
          </p:spPr>
        </p:pic>
        <p:pic>
          <p:nvPicPr>
            <p:cNvPr id="16" name="图片 15"/>
            <p:cNvPicPr>
              <a:picLocks noChangeAspect="1"/>
            </p:cNvPicPr>
            <p:nvPr>
              <p:custDataLst>
                <p:tags r:id="rId11"/>
              </p:custDataLst>
            </p:nvPr>
          </p:nvPicPr>
          <p:blipFill>
            <a:blip r:embed="rId23"/>
            <a:stretch>
              <a:fillRect/>
            </a:stretch>
          </p:blipFill>
          <p:spPr>
            <a:xfrm>
              <a:off x="4781921" y="2943045"/>
              <a:ext cx="6462076" cy="448336"/>
            </a:xfrm>
            <a:prstGeom prst="rect">
              <a:avLst/>
            </a:prstGeom>
          </p:spPr>
        </p:pic>
      </p:grpSp>
      <p:pic>
        <p:nvPicPr>
          <p:cNvPr id="17" name="图片 16"/>
          <p:cNvPicPr>
            <a:picLocks noChangeAspect="1"/>
          </p:cNvPicPr>
          <p:nvPr>
            <p:custDataLst>
              <p:tags r:id="rId6"/>
            </p:custDataLst>
          </p:nvPr>
        </p:nvPicPr>
        <p:blipFill>
          <a:blip r:embed="rId24"/>
          <a:stretch>
            <a:fillRect/>
          </a:stretch>
        </p:blipFill>
        <p:spPr>
          <a:xfrm>
            <a:off x="4368381" y="2469994"/>
            <a:ext cx="6745577" cy="1572831"/>
          </a:xfrm>
          <a:prstGeom prst="rect">
            <a:avLst/>
          </a:prstGeom>
        </p:spPr>
      </p:pic>
      <p:pic>
        <p:nvPicPr>
          <p:cNvPr id="18" name="图片 17"/>
          <p:cNvPicPr>
            <a:picLocks noChangeAspect="1"/>
          </p:cNvPicPr>
          <p:nvPr>
            <p:custDataLst>
              <p:tags r:id="rId7"/>
            </p:custDataLst>
          </p:nvPr>
        </p:nvPicPr>
        <p:blipFill>
          <a:blip r:embed="rId25"/>
          <a:stretch>
            <a:fillRect/>
          </a:stretch>
        </p:blipFill>
        <p:spPr>
          <a:xfrm rot="10800000" flipV="1">
            <a:off x="4699012" y="3195627"/>
            <a:ext cx="149483" cy="300492"/>
          </a:xfrm>
          <a:prstGeom prst="rect">
            <a:avLst/>
          </a:prstGeom>
        </p:spPr>
      </p:pic>
      <p:sp>
        <p:nvSpPr>
          <p:cNvPr id="3" name="副标题 2"/>
          <p:cNvSpPr>
            <a:spLocks noGrp="1"/>
          </p:cNvSpPr>
          <p:nvPr>
            <p:ph type="subTitle" idx="1" hasCustomPrompt="1"/>
            <p:custDataLst>
              <p:tags r:id="rId8"/>
            </p:custDataLst>
          </p:nvPr>
        </p:nvSpPr>
        <p:spPr>
          <a:xfrm>
            <a:off x="4837206" y="3468034"/>
            <a:ext cx="6348372" cy="679022"/>
          </a:xfrm>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编辑副标题</a:t>
            </a:r>
          </a:p>
        </p:txBody>
      </p:sp>
      <p:sp>
        <p:nvSpPr>
          <p:cNvPr id="2" name="标题 1"/>
          <p:cNvSpPr>
            <a:spLocks noGrp="1"/>
          </p:cNvSpPr>
          <p:nvPr>
            <p:ph type="ctrTitle" hasCustomPrompt="1"/>
            <p:custDataLst>
              <p:tags r:id="rId9"/>
            </p:custDataLst>
          </p:nvPr>
        </p:nvSpPr>
        <p:spPr>
          <a:xfrm>
            <a:off x="4837206" y="2205615"/>
            <a:ext cx="6348372" cy="1039969"/>
          </a:xfrm>
        </p:spPr>
        <p:txBody>
          <a:bodyPr anchor="ctr">
            <a:normAutofit/>
          </a:bodyPr>
          <a:lstStyle>
            <a:lvl1pPr algn="ctr">
              <a:defRPr sz="4800" b="1">
                <a:solidFill>
                  <a:schemeClr val="bg1"/>
                </a:solidFill>
                <a:effectLst/>
              </a:defRPr>
            </a:lvl1pPr>
          </a:lstStyle>
          <a:p>
            <a:r>
              <a:rPr lang="zh-CN" altLang="en-US" dirty="0"/>
              <a:t>编辑标题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2023/6/8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4391158" y="2330257"/>
            <a:ext cx="5873263" cy="1325563"/>
          </a:xfrm>
        </p:spPr>
        <p:txBody>
          <a:bodyPr anchor="b">
            <a:normAutofit/>
          </a:bodyPr>
          <a:lstStyle>
            <a:lvl1pPr algn="l">
              <a:defRPr sz="5400" b="1">
                <a:solidFill>
                  <a:schemeClr val="tx1"/>
                </a:solidFill>
              </a:defRPr>
            </a:lvl1pPr>
          </a:lstStyle>
          <a:p>
            <a:r>
              <a:rPr lang="zh-CN" altLang="en-US" dirty="0"/>
              <a:t>单击此处编辑标题</a:t>
            </a:r>
          </a:p>
        </p:txBody>
      </p:sp>
      <p:sp>
        <p:nvSpPr>
          <p:cNvPr id="3" name="日期占位符 2"/>
          <p:cNvSpPr>
            <a:spLocks noGrp="1"/>
          </p:cNvSpPr>
          <p:nvPr>
            <p:ph type="dt" sz="half" idx="10"/>
            <p:custDataLst>
              <p:tags r:id="rId2"/>
            </p:custDataLst>
          </p:nvPr>
        </p:nvSpPr>
        <p:spPr/>
        <p:txBody>
          <a:bodyPr/>
          <a:lstStyle/>
          <a:p>
            <a:fld id="{3B358A95-C3A6-445A-9253-6EEA2DB226D8}" type="datetimeFigureOut">
              <a:rPr lang="zh-CN" altLang="en-US" smtClean="0"/>
              <a:t>2023/6/8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EB8C49CF-321A-4DB1-9C29-37DB43122813}" type="slidenum">
              <a:rPr lang="zh-CN" altLang="en-US" smtClean="0"/>
              <a:t>‹#›</a:t>
            </a:fld>
            <a:endParaRPr lang="zh-CN" altLang="en-US"/>
          </a:p>
        </p:txBody>
      </p:sp>
      <p:pic>
        <p:nvPicPr>
          <p:cNvPr id="6" name="图片 5"/>
          <p:cNvPicPr>
            <a:picLocks noChangeAspect="1"/>
          </p:cNvPicPr>
          <p:nvPr>
            <p:custDataLst>
              <p:tags r:id="rId5"/>
            </p:custDataLst>
          </p:nvPr>
        </p:nvPicPr>
        <p:blipFill>
          <a:blip r:embed="rId9"/>
          <a:stretch>
            <a:fillRect/>
          </a:stretch>
        </p:blipFill>
        <p:spPr>
          <a:xfrm>
            <a:off x="2535382" y="1961150"/>
            <a:ext cx="3275071" cy="3104388"/>
          </a:xfrm>
          <a:prstGeom prst="rect">
            <a:avLst/>
          </a:prstGeom>
        </p:spPr>
      </p:pic>
      <p:cxnSp>
        <p:nvCxnSpPr>
          <p:cNvPr id="7" name="直接连接符 6"/>
          <p:cNvCxnSpPr/>
          <p:nvPr>
            <p:custDataLst>
              <p:tags r:id="rId6"/>
            </p:custDataLst>
          </p:nvPr>
        </p:nvCxnSpPr>
        <p:spPr>
          <a:xfrm>
            <a:off x="4458892" y="3729639"/>
            <a:ext cx="329136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副标题 2"/>
          <p:cNvSpPr>
            <a:spLocks noGrp="1"/>
          </p:cNvSpPr>
          <p:nvPr>
            <p:ph type="subTitle" idx="1" hasCustomPrompt="1"/>
            <p:custDataLst>
              <p:tags r:id="rId7"/>
            </p:custDataLst>
          </p:nvPr>
        </p:nvSpPr>
        <p:spPr>
          <a:xfrm>
            <a:off x="4391158" y="3803459"/>
            <a:ext cx="5873263" cy="679022"/>
          </a:xfrm>
        </p:spPr>
        <p:txBody>
          <a:bodyP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单击编辑副标题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7"/>
          <a:stretch>
            <a:fillRect/>
          </a:stretch>
        </p:blipFill>
        <p:spPr>
          <a:xfrm>
            <a:off x="64770" y="71120"/>
            <a:ext cx="1503045" cy="14249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2023/6/8</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custDataLst>
              <p:tags r:id="rId2"/>
            </p:custDataLst>
          </p:nvPr>
        </p:nvPicPr>
        <p:blipFill>
          <a:blip r:embed="rId9"/>
          <a:stretch>
            <a:fillRect/>
          </a:stretch>
        </p:blipFill>
        <p:spPr>
          <a:xfrm>
            <a:off x="64770" y="71120"/>
            <a:ext cx="1503045" cy="1424940"/>
          </a:xfrm>
          <a:prstGeom prst="rect">
            <a:avLst/>
          </a:prstGeom>
        </p:spPr>
      </p:pic>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2023/6/8</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2"/>
            </p:custDataLst>
          </p:nvPr>
        </p:nvPicPr>
        <p:blipFill>
          <a:blip r:embed="rId10"/>
          <a:stretch>
            <a:fillRect/>
          </a:stretch>
        </p:blipFill>
        <p:spPr>
          <a:xfrm>
            <a:off x="64770" y="71120"/>
            <a:ext cx="1503045" cy="1424940"/>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2023/6/8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2023/6/8</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6" name="图片 5"/>
          <p:cNvPicPr>
            <a:picLocks noChangeAspect="1"/>
          </p:cNvPicPr>
          <p:nvPr userDrawn="1">
            <p:custDataLst>
              <p:tags r:id="rId8"/>
            </p:custDataLst>
          </p:nvPr>
        </p:nvPicPr>
        <p:blipFill>
          <a:blip r:embed="rId10"/>
          <a:stretch>
            <a:fillRect/>
          </a:stretch>
        </p:blipFill>
        <p:spPr>
          <a:xfrm>
            <a:off x="64770" y="71120"/>
            <a:ext cx="1503045" cy="142494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1"/>
            </p:custDataLst>
          </p:nvPr>
        </p:nvPicPr>
        <p:blipFill>
          <a:blip r:embed="rId10"/>
          <a:stretch>
            <a:fillRect/>
          </a:stretch>
        </p:blipFill>
        <p:spPr>
          <a:xfrm>
            <a:off x="64770" y="71120"/>
            <a:ext cx="1503045" cy="1424940"/>
          </a:xfrm>
          <a:prstGeom prst="rect">
            <a:avLst/>
          </a:prstGeom>
        </p:spPr>
      </p:pic>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2023/6/8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8" name="图片 7"/>
          <p:cNvPicPr>
            <a:picLocks noChangeAspect="1"/>
          </p:cNvPicPr>
          <p:nvPr userDrawn="1">
            <p:custDataLst>
              <p:tags r:id="rId2"/>
            </p:custDataLst>
          </p:nvPr>
        </p:nvPicPr>
        <p:blipFill>
          <a:blip r:embed="rId12"/>
          <a:stretch>
            <a:fillRect/>
          </a:stretch>
        </p:blipFill>
        <p:spPr>
          <a:xfrm>
            <a:off x="64770" y="71120"/>
            <a:ext cx="1503045" cy="1424940"/>
          </a:xfrm>
          <a:prstGeom prst="rect">
            <a:avLst/>
          </a:prstGeom>
        </p:spPr>
      </p:pic>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2023/6/8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8" name="图片 7"/>
          <p:cNvPicPr>
            <a:picLocks noChangeAspect="1"/>
          </p:cNvPicPr>
          <p:nvPr userDrawn="1">
            <p:custDataLst>
              <p:tags r:id="rId2"/>
            </p:custDataLst>
          </p:nvPr>
        </p:nvPicPr>
        <p:blipFill>
          <a:blip r:embed="rId9"/>
          <a:stretch>
            <a:fillRect/>
          </a:stretch>
        </p:blipFill>
        <p:spPr>
          <a:xfrm>
            <a:off x="64770" y="71120"/>
            <a:ext cx="1503045" cy="1424940"/>
          </a:xfrm>
          <a:prstGeom prst="rect">
            <a:avLst/>
          </a:prstGeom>
        </p:spPr>
      </p:pic>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2023/6/8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hasCustomPrompt="1"/>
            <p:custDataLst>
              <p:tags r:id="rId7"/>
            </p:custDataLst>
          </p:nvPr>
        </p:nvSpPr>
        <p:spPr>
          <a:xfrm>
            <a:off x="1522413" y="3862800"/>
            <a:ext cx="9144000" cy="1656000"/>
          </a:xfrm>
        </p:spPr>
        <p:txBody>
          <a:bodyPr/>
          <a:lstStyle>
            <a:lvl1pPr marL="0" indent="0" algn="ctr">
              <a:buNone/>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编辑副标题</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3" name="Freeform 3"/>
          <p:cNvSpPr/>
          <p:nvPr/>
        </p:nvSpPr>
        <p:spPr bwMode="auto">
          <a:xfrm>
            <a:off x="6044356" y="4993876"/>
            <a:ext cx="401236" cy="413367"/>
          </a:xfrm>
          <a:custGeom>
            <a:avLst/>
            <a:gdLst>
              <a:gd name="T0" fmla="*/ 202 w 202"/>
              <a:gd name="T1" fmla="*/ 208 h 208"/>
              <a:gd name="T2" fmla="*/ 0 w 202"/>
              <a:gd name="T3" fmla="*/ 208 h 208"/>
              <a:gd name="T4" fmla="*/ 0 w 202"/>
              <a:gd name="T5" fmla="*/ 0 h 208"/>
              <a:gd name="T6" fmla="*/ 202 w 202"/>
              <a:gd name="T7" fmla="*/ 0 h 208"/>
              <a:gd name="T8" fmla="*/ 160 w 202"/>
              <a:gd name="T9" fmla="*/ 102 h 208"/>
              <a:gd name="T10" fmla="*/ 202 w 202"/>
              <a:gd name="T11" fmla="*/ 208 h 208"/>
            </a:gdLst>
            <a:ahLst/>
            <a:cxnLst>
              <a:cxn ang="0">
                <a:pos x="T0" y="T1"/>
              </a:cxn>
              <a:cxn ang="0">
                <a:pos x="T2" y="T3"/>
              </a:cxn>
              <a:cxn ang="0">
                <a:pos x="T4" y="T5"/>
              </a:cxn>
              <a:cxn ang="0">
                <a:pos x="T6" y="T7"/>
              </a:cxn>
              <a:cxn ang="0">
                <a:pos x="T8" y="T9"/>
              </a:cxn>
              <a:cxn ang="0">
                <a:pos x="T10" y="T11"/>
              </a:cxn>
            </a:cxnLst>
            <a:rect l="0" t="0" r="r" b="b"/>
            <a:pathLst>
              <a:path w="202" h="208">
                <a:moveTo>
                  <a:pt x="202" y="208"/>
                </a:moveTo>
                <a:lnTo>
                  <a:pt x="0" y="208"/>
                </a:lnTo>
                <a:lnTo>
                  <a:pt x="0" y="0"/>
                </a:lnTo>
                <a:lnTo>
                  <a:pt x="202" y="0"/>
                </a:lnTo>
                <a:lnTo>
                  <a:pt x="160" y="102"/>
                </a:lnTo>
                <a:lnTo>
                  <a:pt x="202" y="208"/>
                </a:lnTo>
                <a:close/>
              </a:path>
            </a:pathLst>
          </a:custGeom>
          <a:solidFill>
            <a:schemeClr val="accent5">
              <a:lumMod val="75000"/>
            </a:schemeClr>
          </a:solidFill>
          <a:ln>
            <a:noFill/>
          </a:ln>
        </p:spPr>
        <p:txBody>
          <a:bodyPr wrap="square">
            <a:normAutofit/>
          </a:bodyPr>
          <a:lstStyle/>
          <a:p>
            <a:endParaRPr lang="zh-CN" altLang="en-US"/>
          </a:p>
        </p:txBody>
      </p:sp>
      <p:sp>
        <p:nvSpPr>
          <p:cNvPr id="84" name="Rectangle 4"/>
          <p:cNvSpPr>
            <a:spLocks noChangeArrowheads="1"/>
          </p:cNvSpPr>
          <p:nvPr/>
        </p:nvSpPr>
        <p:spPr bwMode="auto">
          <a:xfrm>
            <a:off x="5734491" y="4906433"/>
            <a:ext cx="436989" cy="421316"/>
          </a:xfrm>
          <a:prstGeom prst="rect">
            <a:avLst/>
          </a:prstGeom>
          <a:solidFill>
            <a:schemeClr val="accent5"/>
          </a:solidFill>
          <a:ln>
            <a:noFill/>
          </a:ln>
        </p:spPr>
        <p:txBody>
          <a:bodyPr wrap="square">
            <a:normAutofit/>
          </a:bodyPr>
          <a:lstStyle/>
          <a:p>
            <a:endParaRPr lang="zh-CN" altLang="en-US"/>
          </a:p>
        </p:txBody>
      </p:sp>
      <p:sp>
        <p:nvSpPr>
          <p:cNvPr id="85" name="Freeform 5"/>
          <p:cNvSpPr/>
          <p:nvPr/>
        </p:nvSpPr>
        <p:spPr bwMode="auto">
          <a:xfrm>
            <a:off x="6044356" y="5327749"/>
            <a:ext cx="127124" cy="79494"/>
          </a:xfrm>
          <a:custGeom>
            <a:avLst/>
            <a:gdLst>
              <a:gd name="T0" fmla="*/ 64 w 64"/>
              <a:gd name="T1" fmla="*/ 0 h 40"/>
              <a:gd name="T2" fmla="*/ 0 w 64"/>
              <a:gd name="T3" fmla="*/ 40 h 40"/>
              <a:gd name="T4" fmla="*/ 0 w 64"/>
              <a:gd name="T5" fmla="*/ 0 h 40"/>
              <a:gd name="T6" fmla="*/ 64 w 64"/>
              <a:gd name="T7" fmla="*/ 0 h 40"/>
            </a:gdLst>
            <a:ahLst/>
            <a:cxnLst>
              <a:cxn ang="0">
                <a:pos x="T0" y="T1"/>
              </a:cxn>
              <a:cxn ang="0">
                <a:pos x="T2" y="T3"/>
              </a:cxn>
              <a:cxn ang="0">
                <a:pos x="T4" y="T5"/>
              </a:cxn>
              <a:cxn ang="0">
                <a:pos x="T6" y="T7"/>
              </a:cxn>
            </a:cxnLst>
            <a:rect l="0" t="0" r="r" b="b"/>
            <a:pathLst>
              <a:path w="64" h="40">
                <a:moveTo>
                  <a:pt x="64" y="0"/>
                </a:moveTo>
                <a:lnTo>
                  <a:pt x="0" y="40"/>
                </a:lnTo>
                <a:lnTo>
                  <a:pt x="0" y="0"/>
                </a:lnTo>
                <a:lnTo>
                  <a:pt x="64" y="0"/>
                </a:lnTo>
                <a:close/>
              </a:path>
            </a:pathLst>
          </a:custGeom>
          <a:solidFill>
            <a:schemeClr val="accent5">
              <a:lumMod val="50000"/>
            </a:schemeClr>
          </a:solidFill>
          <a:ln>
            <a:noFill/>
          </a:ln>
        </p:spPr>
        <p:txBody>
          <a:bodyPr wrap="square">
            <a:normAutofit fontScale="25000" lnSpcReduction="20000"/>
          </a:bodyPr>
          <a:lstStyle/>
          <a:p>
            <a:endParaRPr lang="zh-CN" altLang="en-US"/>
          </a:p>
        </p:txBody>
      </p:sp>
      <p:sp>
        <p:nvSpPr>
          <p:cNvPr id="86" name="Rectangle 6"/>
          <p:cNvSpPr>
            <a:spLocks noChangeArrowheads="1"/>
          </p:cNvSpPr>
          <p:nvPr/>
        </p:nvSpPr>
        <p:spPr bwMode="auto">
          <a:xfrm>
            <a:off x="5686819" y="4906433"/>
            <a:ext cx="51644" cy="1083100"/>
          </a:xfrm>
          <a:prstGeom prst="rect">
            <a:avLst/>
          </a:prstGeom>
          <a:solidFill>
            <a:schemeClr val="accent4">
              <a:lumMod val="40000"/>
              <a:lumOff val="60000"/>
            </a:schemeClr>
          </a:solidFill>
          <a:ln>
            <a:noFill/>
          </a:ln>
        </p:spPr>
        <p:txBody>
          <a:bodyPr wrap="square">
            <a:normAutofit/>
          </a:bodyPr>
          <a:lstStyle/>
          <a:p>
            <a:endParaRPr lang="zh-CN" altLang="en-US"/>
          </a:p>
        </p:txBody>
      </p:sp>
      <p:sp>
        <p:nvSpPr>
          <p:cNvPr id="87" name="Freeform 7"/>
          <p:cNvSpPr/>
          <p:nvPr/>
        </p:nvSpPr>
        <p:spPr bwMode="auto">
          <a:xfrm>
            <a:off x="3174131" y="6323406"/>
            <a:ext cx="798499" cy="534594"/>
          </a:xfrm>
          <a:custGeom>
            <a:avLst/>
            <a:gdLst>
              <a:gd name="T0" fmla="*/ 0 w 402"/>
              <a:gd name="T1" fmla="*/ 269 h 269"/>
              <a:gd name="T2" fmla="*/ 280 w 402"/>
              <a:gd name="T3" fmla="*/ 0 h 269"/>
              <a:gd name="T4" fmla="*/ 402 w 402"/>
              <a:gd name="T5" fmla="*/ 269 h 269"/>
              <a:gd name="T6" fmla="*/ 0 w 402"/>
              <a:gd name="T7" fmla="*/ 269 h 269"/>
            </a:gdLst>
            <a:ahLst/>
            <a:cxnLst>
              <a:cxn ang="0">
                <a:pos x="T0" y="T1"/>
              </a:cxn>
              <a:cxn ang="0">
                <a:pos x="T2" y="T3"/>
              </a:cxn>
              <a:cxn ang="0">
                <a:pos x="T4" y="T5"/>
              </a:cxn>
              <a:cxn ang="0">
                <a:pos x="T6" y="T7"/>
              </a:cxn>
            </a:cxnLst>
            <a:rect l="0" t="0" r="r" b="b"/>
            <a:pathLst>
              <a:path w="402" h="269">
                <a:moveTo>
                  <a:pt x="0" y="269"/>
                </a:moveTo>
                <a:lnTo>
                  <a:pt x="280" y="0"/>
                </a:lnTo>
                <a:lnTo>
                  <a:pt x="402" y="269"/>
                </a:lnTo>
                <a:lnTo>
                  <a:pt x="0" y="269"/>
                </a:lnTo>
                <a:close/>
              </a:path>
            </a:pathLst>
          </a:custGeom>
          <a:solidFill>
            <a:schemeClr val="tx1">
              <a:lumMod val="75000"/>
            </a:schemeClr>
          </a:solidFill>
          <a:ln>
            <a:noFill/>
          </a:ln>
        </p:spPr>
        <p:txBody>
          <a:bodyPr wrap="square">
            <a:normAutofit/>
          </a:bodyPr>
          <a:lstStyle/>
          <a:p>
            <a:endParaRPr lang="zh-CN" altLang="en-US"/>
          </a:p>
        </p:txBody>
      </p:sp>
      <p:sp>
        <p:nvSpPr>
          <p:cNvPr id="88" name="Freeform 8"/>
          <p:cNvSpPr/>
          <p:nvPr/>
        </p:nvSpPr>
        <p:spPr bwMode="auto">
          <a:xfrm>
            <a:off x="2758991" y="6208140"/>
            <a:ext cx="740895" cy="649860"/>
          </a:xfrm>
          <a:custGeom>
            <a:avLst/>
            <a:gdLst>
              <a:gd name="T0" fmla="*/ 24 w 373"/>
              <a:gd name="T1" fmla="*/ 279 h 327"/>
              <a:gd name="T2" fmla="*/ 265 w 373"/>
              <a:gd name="T3" fmla="*/ 0 h 327"/>
              <a:gd name="T4" fmla="*/ 373 w 373"/>
              <a:gd name="T5" fmla="*/ 327 h 327"/>
              <a:gd name="T6" fmla="*/ 0 w 373"/>
              <a:gd name="T7" fmla="*/ 327 h 327"/>
              <a:gd name="T8" fmla="*/ 24 w 373"/>
              <a:gd name="T9" fmla="*/ 279 h 327"/>
            </a:gdLst>
            <a:ahLst/>
            <a:cxnLst>
              <a:cxn ang="0">
                <a:pos x="T0" y="T1"/>
              </a:cxn>
              <a:cxn ang="0">
                <a:pos x="T2" y="T3"/>
              </a:cxn>
              <a:cxn ang="0">
                <a:pos x="T4" y="T5"/>
              </a:cxn>
              <a:cxn ang="0">
                <a:pos x="T6" y="T7"/>
              </a:cxn>
              <a:cxn ang="0">
                <a:pos x="T8" y="T9"/>
              </a:cxn>
            </a:cxnLst>
            <a:rect l="0" t="0" r="r" b="b"/>
            <a:pathLst>
              <a:path w="373" h="327">
                <a:moveTo>
                  <a:pt x="24" y="279"/>
                </a:moveTo>
                <a:lnTo>
                  <a:pt x="265" y="0"/>
                </a:lnTo>
                <a:lnTo>
                  <a:pt x="373" y="327"/>
                </a:lnTo>
                <a:lnTo>
                  <a:pt x="0" y="327"/>
                </a:lnTo>
                <a:lnTo>
                  <a:pt x="24" y="279"/>
                </a:lnTo>
                <a:close/>
              </a:path>
            </a:pathLst>
          </a:custGeom>
          <a:solidFill>
            <a:schemeClr val="tx1">
              <a:lumMod val="75000"/>
            </a:schemeClr>
          </a:solidFill>
          <a:ln>
            <a:noFill/>
          </a:ln>
        </p:spPr>
        <p:txBody>
          <a:bodyPr wrap="square">
            <a:normAutofit/>
          </a:bodyPr>
          <a:lstStyle/>
          <a:p>
            <a:endParaRPr lang="zh-CN" altLang="en-US"/>
          </a:p>
        </p:txBody>
      </p:sp>
      <p:sp>
        <p:nvSpPr>
          <p:cNvPr id="89" name="Freeform 9"/>
          <p:cNvSpPr/>
          <p:nvPr/>
        </p:nvSpPr>
        <p:spPr bwMode="auto">
          <a:xfrm>
            <a:off x="3285365" y="6208140"/>
            <a:ext cx="504524" cy="649860"/>
          </a:xfrm>
          <a:custGeom>
            <a:avLst/>
            <a:gdLst>
              <a:gd name="T0" fmla="*/ 0 w 254"/>
              <a:gd name="T1" fmla="*/ 0 h 327"/>
              <a:gd name="T2" fmla="*/ 254 w 254"/>
              <a:gd name="T3" fmla="*/ 327 h 327"/>
              <a:gd name="T4" fmla="*/ 108 w 254"/>
              <a:gd name="T5" fmla="*/ 327 h 327"/>
              <a:gd name="T6" fmla="*/ 0 w 254"/>
              <a:gd name="T7" fmla="*/ 0 h 327"/>
            </a:gdLst>
            <a:ahLst/>
            <a:cxnLst>
              <a:cxn ang="0">
                <a:pos x="T0" y="T1"/>
              </a:cxn>
              <a:cxn ang="0">
                <a:pos x="T2" y="T3"/>
              </a:cxn>
              <a:cxn ang="0">
                <a:pos x="T4" y="T5"/>
              </a:cxn>
              <a:cxn ang="0">
                <a:pos x="T6" y="T7"/>
              </a:cxn>
            </a:cxnLst>
            <a:rect l="0" t="0" r="r" b="b"/>
            <a:pathLst>
              <a:path w="254" h="327">
                <a:moveTo>
                  <a:pt x="0" y="0"/>
                </a:moveTo>
                <a:lnTo>
                  <a:pt x="254" y="327"/>
                </a:lnTo>
                <a:lnTo>
                  <a:pt x="108" y="327"/>
                </a:lnTo>
                <a:lnTo>
                  <a:pt x="0" y="0"/>
                </a:lnTo>
                <a:close/>
              </a:path>
            </a:pathLst>
          </a:custGeom>
          <a:solidFill>
            <a:schemeClr val="accent1"/>
          </a:solidFill>
          <a:ln>
            <a:noFill/>
          </a:ln>
        </p:spPr>
        <p:txBody>
          <a:bodyPr wrap="square">
            <a:normAutofit/>
          </a:bodyPr>
          <a:lstStyle/>
          <a:p>
            <a:endParaRPr lang="zh-CN" altLang="en-US"/>
          </a:p>
        </p:txBody>
      </p:sp>
      <p:sp>
        <p:nvSpPr>
          <p:cNvPr id="90" name="Freeform 10"/>
          <p:cNvSpPr/>
          <p:nvPr/>
        </p:nvSpPr>
        <p:spPr bwMode="auto">
          <a:xfrm>
            <a:off x="0" y="6315456"/>
            <a:ext cx="2758991" cy="542544"/>
          </a:xfrm>
          <a:custGeom>
            <a:avLst/>
            <a:gdLst>
              <a:gd name="T0" fmla="*/ 1303 w 1389"/>
              <a:gd name="T1" fmla="*/ 227 h 273"/>
              <a:gd name="T2" fmla="*/ 1343 w 1389"/>
              <a:gd name="T3" fmla="*/ 171 h 273"/>
              <a:gd name="T4" fmla="*/ 1309 w 1389"/>
              <a:gd name="T5" fmla="*/ 109 h 273"/>
              <a:gd name="T6" fmla="*/ 569 w 1389"/>
              <a:gd name="T7" fmla="*/ 209 h 273"/>
              <a:gd name="T8" fmla="*/ 376 w 1389"/>
              <a:gd name="T9" fmla="*/ 0 h 273"/>
              <a:gd name="T10" fmla="*/ 0 w 1389"/>
              <a:gd name="T11" fmla="*/ 189 h 273"/>
              <a:gd name="T12" fmla="*/ 0 w 1389"/>
              <a:gd name="T13" fmla="*/ 273 h 273"/>
              <a:gd name="T14" fmla="*/ 1339 w 1389"/>
              <a:gd name="T15" fmla="*/ 273 h 273"/>
              <a:gd name="T16" fmla="*/ 1389 w 1389"/>
              <a:gd name="T17" fmla="*/ 237 h 273"/>
              <a:gd name="T18" fmla="*/ 1303 w 1389"/>
              <a:gd name="T19" fmla="*/ 22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 h="273">
                <a:moveTo>
                  <a:pt x="1303" y="227"/>
                </a:moveTo>
                <a:lnTo>
                  <a:pt x="1343" y="171"/>
                </a:lnTo>
                <a:lnTo>
                  <a:pt x="1309" y="109"/>
                </a:lnTo>
                <a:lnTo>
                  <a:pt x="569" y="209"/>
                </a:lnTo>
                <a:lnTo>
                  <a:pt x="376" y="0"/>
                </a:lnTo>
                <a:lnTo>
                  <a:pt x="0" y="189"/>
                </a:lnTo>
                <a:lnTo>
                  <a:pt x="0" y="273"/>
                </a:lnTo>
                <a:lnTo>
                  <a:pt x="1339" y="273"/>
                </a:lnTo>
                <a:lnTo>
                  <a:pt x="1389" y="237"/>
                </a:lnTo>
                <a:lnTo>
                  <a:pt x="1303" y="227"/>
                </a:lnTo>
                <a:close/>
              </a:path>
            </a:pathLst>
          </a:custGeom>
          <a:solidFill>
            <a:schemeClr val="tx1">
              <a:lumMod val="75000"/>
            </a:schemeClr>
          </a:solidFill>
          <a:ln>
            <a:noFill/>
          </a:ln>
        </p:spPr>
        <p:txBody>
          <a:bodyPr wrap="square">
            <a:normAutofit/>
          </a:bodyPr>
          <a:lstStyle/>
          <a:p>
            <a:endParaRPr lang="zh-CN" altLang="en-US"/>
          </a:p>
        </p:txBody>
      </p:sp>
      <p:sp>
        <p:nvSpPr>
          <p:cNvPr id="91" name="Freeform 11"/>
          <p:cNvSpPr/>
          <p:nvPr/>
        </p:nvSpPr>
        <p:spPr bwMode="auto">
          <a:xfrm>
            <a:off x="2588168" y="6532076"/>
            <a:ext cx="484661" cy="325924"/>
          </a:xfrm>
          <a:custGeom>
            <a:avLst/>
            <a:gdLst>
              <a:gd name="T0" fmla="*/ 162 w 244"/>
              <a:gd name="T1" fmla="*/ 100 h 164"/>
              <a:gd name="T2" fmla="*/ 106 w 244"/>
              <a:gd name="T3" fmla="*/ 88 h 164"/>
              <a:gd name="T4" fmla="*/ 6 w 244"/>
              <a:gd name="T5" fmla="*/ 0 h 164"/>
              <a:gd name="T6" fmla="*/ 40 w 244"/>
              <a:gd name="T7" fmla="*/ 62 h 164"/>
              <a:gd name="T8" fmla="*/ 0 w 244"/>
              <a:gd name="T9" fmla="*/ 118 h 164"/>
              <a:gd name="T10" fmla="*/ 86 w 244"/>
              <a:gd name="T11" fmla="*/ 128 h 164"/>
              <a:gd name="T12" fmla="*/ 36 w 244"/>
              <a:gd name="T13" fmla="*/ 164 h 164"/>
              <a:gd name="T14" fmla="*/ 244 w 244"/>
              <a:gd name="T15" fmla="*/ 164 h 164"/>
              <a:gd name="T16" fmla="*/ 162 w 244"/>
              <a:gd name="T17" fmla="*/ 10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64">
                <a:moveTo>
                  <a:pt x="162" y="100"/>
                </a:moveTo>
                <a:lnTo>
                  <a:pt x="106" y="88"/>
                </a:lnTo>
                <a:lnTo>
                  <a:pt x="6" y="0"/>
                </a:lnTo>
                <a:lnTo>
                  <a:pt x="40" y="62"/>
                </a:lnTo>
                <a:lnTo>
                  <a:pt x="0" y="118"/>
                </a:lnTo>
                <a:lnTo>
                  <a:pt x="86" y="128"/>
                </a:lnTo>
                <a:lnTo>
                  <a:pt x="36" y="164"/>
                </a:lnTo>
                <a:lnTo>
                  <a:pt x="244" y="164"/>
                </a:lnTo>
                <a:lnTo>
                  <a:pt x="162" y="100"/>
                </a:lnTo>
                <a:close/>
              </a:path>
            </a:pathLst>
          </a:custGeom>
          <a:solidFill>
            <a:schemeClr val="accent1"/>
          </a:solidFill>
          <a:ln>
            <a:noFill/>
          </a:ln>
        </p:spPr>
        <p:txBody>
          <a:bodyPr wrap="square">
            <a:normAutofit fontScale="92500" lnSpcReduction="10000"/>
          </a:bodyPr>
          <a:lstStyle/>
          <a:p>
            <a:endParaRPr lang="zh-CN" altLang="en-US"/>
          </a:p>
        </p:txBody>
      </p:sp>
      <p:sp>
        <p:nvSpPr>
          <p:cNvPr id="92" name="Freeform 12"/>
          <p:cNvSpPr/>
          <p:nvPr/>
        </p:nvSpPr>
        <p:spPr bwMode="auto">
          <a:xfrm>
            <a:off x="3730299" y="6323406"/>
            <a:ext cx="552196" cy="534594"/>
          </a:xfrm>
          <a:custGeom>
            <a:avLst/>
            <a:gdLst>
              <a:gd name="T0" fmla="*/ 0 w 278"/>
              <a:gd name="T1" fmla="*/ 0 h 269"/>
              <a:gd name="T2" fmla="*/ 150 w 278"/>
              <a:gd name="T3" fmla="*/ 201 h 269"/>
              <a:gd name="T4" fmla="*/ 192 w 278"/>
              <a:gd name="T5" fmla="*/ 175 h 269"/>
              <a:gd name="T6" fmla="*/ 278 w 278"/>
              <a:gd name="T7" fmla="*/ 269 h 269"/>
              <a:gd name="T8" fmla="*/ 122 w 278"/>
              <a:gd name="T9" fmla="*/ 269 h 269"/>
              <a:gd name="T10" fmla="*/ 0 w 278"/>
              <a:gd name="T11" fmla="*/ 0 h 269"/>
            </a:gdLst>
            <a:ahLst/>
            <a:cxnLst>
              <a:cxn ang="0">
                <a:pos x="T0" y="T1"/>
              </a:cxn>
              <a:cxn ang="0">
                <a:pos x="T2" y="T3"/>
              </a:cxn>
              <a:cxn ang="0">
                <a:pos x="T4" y="T5"/>
              </a:cxn>
              <a:cxn ang="0">
                <a:pos x="T6" y="T7"/>
              </a:cxn>
              <a:cxn ang="0">
                <a:pos x="T8" y="T9"/>
              </a:cxn>
              <a:cxn ang="0">
                <a:pos x="T10" y="T11"/>
              </a:cxn>
            </a:cxnLst>
            <a:rect l="0" t="0" r="r" b="b"/>
            <a:pathLst>
              <a:path w="278" h="269">
                <a:moveTo>
                  <a:pt x="0" y="0"/>
                </a:moveTo>
                <a:lnTo>
                  <a:pt x="150" y="201"/>
                </a:lnTo>
                <a:lnTo>
                  <a:pt x="192" y="175"/>
                </a:lnTo>
                <a:lnTo>
                  <a:pt x="278" y="269"/>
                </a:lnTo>
                <a:lnTo>
                  <a:pt x="122" y="269"/>
                </a:lnTo>
                <a:lnTo>
                  <a:pt x="0" y="0"/>
                </a:lnTo>
                <a:close/>
              </a:path>
            </a:pathLst>
          </a:custGeom>
          <a:solidFill>
            <a:schemeClr val="accent1"/>
          </a:solidFill>
          <a:ln>
            <a:noFill/>
          </a:ln>
        </p:spPr>
        <p:txBody>
          <a:bodyPr wrap="square">
            <a:normAutofit/>
          </a:bodyPr>
          <a:lstStyle/>
          <a:p>
            <a:endParaRPr lang="zh-CN" altLang="en-US"/>
          </a:p>
        </p:txBody>
      </p:sp>
      <p:sp>
        <p:nvSpPr>
          <p:cNvPr id="93" name="Freeform 13"/>
          <p:cNvSpPr/>
          <p:nvPr/>
        </p:nvSpPr>
        <p:spPr bwMode="auto">
          <a:xfrm>
            <a:off x="4485099" y="6424760"/>
            <a:ext cx="508497" cy="433240"/>
          </a:xfrm>
          <a:custGeom>
            <a:avLst/>
            <a:gdLst>
              <a:gd name="T0" fmla="*/ 46 w 256"/>
              <a:gd name="T1" fmla="*/ 0 h 218"/>
              <a:gd name="T2" fmla="*/ 0 w 256"/>
              <a:gd name="T3" fmla="*/ 104 h 218"/>
              <a:gd name="T4" fmla="*/ 132 w 256"/>
              <a:gd name="T5" fmla="*/ 144 h 218"/>
              <a:gd name="T6" fmla="*/ 60 w 256"/>
              <a:gd name="T7" fmla="*/ 218 h 218"/>
              <a:gd name="T8" fmla="*/ 256 w 256"/>
              <a:gd name="T9" fmla="*/ 218 h 218"/>
              <a:gd name="T10" fmla="*/ 46 w 256"/>
              <a:gd name="T11" fmla="*/ 0 h 218"/>
            </a:gdLst>
            <a:ahLst/>
            <a:cxnLst>
              <a:cxn ang="0">
                <a:pos x="T0" y="T1"/>
              </a:cxn>
              <a:cxn ang="0">
                <a:pos x="T2" y="T3"/>
              </a:cxn>
              <a:cxn ang="0">
                <a:pos x="T4" y="T5"/>
              </a:cxn>
              <a:cxn ang="0">
                <a:pos x="T6" y="T7"/>
              </a:cxn>
              <a:cxn ang="0">
                <a:pos x="T8" y="T9"/>
              </a:cxn>
              <a:cxn ang="0">
                <a:pos x="T10" y="T11"/>
              </a:cxn>
            </a:cxnLst>
            <a:rect l="0" t="0" r="r" b="b"/>
            <a:pathLst>
              <a:path w="256" h="218">
                <a:moveTo>
                  <a:pt x="46" y="0"/>
                </a:moveTo>
                <a:lnTo>
                  <a:pt x="0" y="104"/>
                </a:lnTo>
                <a:lnTo>
                  <a:pt x="132" y="144"/>
                </a:lnTo>
                <a:lnTo>
                  <a:pt x="60" y="218"/>
                </a:lnTo>
                <a:lnTo>
                  <a:pt x="256" y="218"/>
                </a:lnTo>
                <a:lnTo>
                  <a:pt x="46" y="0"/>
                </a:lnTo>
                <a:close/>
              </a:path>
            </a:pathLst>
          </a:custGeom>
          <a:solidFill>
            <a:schemeClr val="accent1"/>
          </a:solidFill>
          <a:ln>
            <a:noFill/>
          </a:ln>
        </p:spPr>
        <p:txBody>
          <a:bodyPr wrap="square">
            <a:normAutofit/>
          </a:bodyPr>
          <a:lstStyle/>
          <a:p>
            <a:endParaRPr lang="zh-CN" altLang="en-US"/>
          </a:p>
        </p:txBody>
      </p:sp>
      <p:sp>
        <p:nvSpPr>
          <p:cNvPr id="94" name="Freeform 14"/>
          <p:cNvSpPr/>
          <p:nvPr/>
        </p:nvSpPr>
        <p:spPr bwMode="auto">
          <a:xfrm>
            <a:off x="4111672" y="6424760"/>
            <a:ext cx="635621" cy="433240"/>
          </a:xfrm>
          <a:custGeom>
            <a:avLst/>
            <a:gdLst>
              <a:gd name="T0" fmla="*/ 188 w 320"/>
              <a:gd name="T1" fmla="*/ 104 h 218"/>
              <a:gd name="T2" fmla="*/ 234 w 320"/>
              <a:gd name="T3" fmla="*/ 0 h 218"/>
              <a:gd name="T4" fmla="*/ 0 w 320"/>
              <a:gd name="T5" fmla="*/ 124 h 218"/>
              <a:gd name="T6" fmla="*/ 86 w 320"/>
              <a:gd name="T7" fmla="*/ 218 h 218"/>
              <a:gd name="T8" fmla="*/ 248 w 320"/>
              <a:gd name="T9" fmla="*/ 218 h 218"/>
              <a:gd name="T10" fmla="*/ 320 w 320"/>
              <a:gd name="T11" fmla="*/ 144 h 218"/>
              <a:gd name="T12" fmla="*/ 188 w 320"/>
              <a:gd name="T13" fmla="*/ 104 h 218"/>
            </a:gdLst>
            <a:ahLst/>
            <a:cxnLst>
              <a:cxn ang="0">
                <a:pos x="T0" y="T1"/>
              </a:cxn>
              <a:cxn ang="0">
                <a:pos x="T2" y="T3"/>
              </a:cxn>
              <a:cxn ang="0">
                <a:pos x="T4" y="T5"/>
              </a:cxn>
              <a:cxn ang="0">
                <a:pos x="T6" y="T7"/>
              </a:cxn>
              <a:cxn ang="0">
                <a:pos x="T8" y="T9"/>
              </a:cxn>
              <a:cxn ang="0">
                <a:pos x="T10" y="T11"/>
              </a:cxn>
              <a:cxn ang="0">
                <a:pos x="T12" y="T13"/>
              </a:cxn>
            </a:cxnLst>
            <a:rect l="0" t="0" r="r" b="b"/>
            <a:pathLst>
              <a:path w="320" h="218">
                <a:moveTo>
                  <a:pt x="188" y="104"/>
                </a:moveTo>
                <a:lnTo>
                  <a:pt x="234" y="0"/>
                </a:lnTo>
                <a:lnTo>
                  <a:pt x="0" y="124"/>
                </a:lnTo>
                <a:lnTo>
                  <a:pt x="86" y="218"/>
                </a:lnTo>
                <a:lnTo>
                  <a:pt x="248" y="218"/>
                </a:lnTo>
                <a:lnTo>
                  <a:pt x="320" y="144"/>
                </a:lnTo>
                <a:lnTo>
                  <a:pt x="188" y="104"/>
                </a:lnTo>
                <a:close/>
              </a:path>
            </a:pathLst>
          </a:custGeom>
          <a:solidFill>
            <a:schemeClr val="tx1">
              <a:lumMod val="75000"/>
            </a:schemeClr>
          </a:solidFill>
          <a:ln>
            <a:noFill/>
          </a:ln>
        </p:spPr>
        <p:txBody>
          <a:bodyPr wrap="square">
            <a:normAutofit/>
          </a:bodyPr>
          <a:lstStyle/>
          <a:p>
            <a:endParaRPr lang="zh-CN" altLang="en-US"/>
          </a:p>
        </p:txBody>
      </p:sp>
      <p:sp>
        <p:nvSpPr>
          <p:cNvPr id="95" name="Freeform 15"/>
          <p:cNvSpPr/>
          <p:nvPr/>
        </p:nvSpPr>
        <p:spPr bwMode="auto">
          <a:xfrm>
            <a:off x="5960931" y="6212115"/>
            <a:ext cx="949458" cy="645885"/>
          </a:xfrm>
          <a:custGeom>
            <a:avLst/>
            <a:gdLst>
              <a:gd name="T0" fmla="*/ 112 w 239"/>
              <a:gd name="T1" fmla="*/ 97 h 162"/>
              <a:gd name="T2" fmla="*/ 141 w 239"/>
              <a:gd name="T3" fmla="*/ 80 h 162"/>
              <a:gd name="T4" fmla="*/ 69 w 239"/>
              <a:gd name="T5" fmla="*/ 0 h 162"/>
              <a:gd name="T6" fmla="*/ 0 w 239"/>
              <a:gd name="T7" fmla="*/ 36 h 162"/>
              <a:gd name="T8" fmla="*/ 5 w 239"/>
              <a:gd name="T9" fmla="*/ 162 h 162"/>
              <a:gd name="T10" fmla="*/ 190 w 239"/>
              <a:gd name="T11" fmla="*/ 162 h 162"/>
              <a:gd name="T12" fmla="*/ 237 w 239"/>
              <a:gd name="T13" fmla="*/ 131 h 162"/>
              <a:gd name="T14" fmla="*/ 112 w 239"/>
              <a:gd name="T15" fmla="*/ 97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62">
                <a:moveTo>
                  <a:pt x="112" y="97"/>
                </a:moveTo>
                <a:cubicBezTo>
                  <a:pt x="141" y="80"/>
                  <a:pt x="141" y="80"/>
                  <a:pt x="141" y="80"/>
                </a:cubicBezTo>
                <a:cubicBezTo>
                  <a:pt x="69" y="0"/>
                  <a:pt x="69" y="0"/>
                  <a:pt x="69" y="0"/>
                </a:cubicBezTo>
                <a:cubicBezTo>
                  <a:pt x="0" y="36"/>
                  <a:pt x="0" y="36"/>
                  <a:pt x="0" y="36"/>
                </a:cubicBezTo>
                <a:cubicBezTo>
                  <a:pt x="5" y="162"/>
                  <a:pt x="5" y="162"/>
                  <a:pt x="5" y="162"/>
                </a:cubicBezTo>
                <a:cubicBezTo>
                  <a:pt x="190" y="162"/>
                  <a:pt x="190" y="162"/>
                  <a:pt x="190" y="162"/>
                </a:cubicBezTo>
                <a:cubicBezTo>
                  <a:pt x="190" y="162"/>
                  <a:pt x="236" y="131"/>
                  <a:pt x="237" y="131"/>
                </a:cubicBezTo>
                <a:cubicBezTo>
                  <a:pt x="239" y="131"/>
                  <a:pt x="112" y="97"/>
                  <a:pt x="112" y="97"/>
                </a:cubicBezTo>
                <a:close/>
              </a:path>
            </a:pathLst>
          </a:custGeom>
          <a:solidFill>
            <a:schemeClr val="tx1">
              <a:lumMod val="75000"/>
            </a:schemeClr>
          </a:solidFill>
          <a:ln>
            <a:noFill/>
          </a:ln>
        </p:spPr>
        <p:txBody>
          <a:bodyPr wrap="square">
            <a:normAutofit/>
          </a:bodyPr>
          <a:lstStyle/>
          <a:p>
            <a:endParaRPr lang="zh-CN" altLang="en-US"/>
          </a:p>
        </p:txBody>
      </p:sp>
      <p:sp>
        <p:nvSpPr>
          <p:cNvPr id="96" name="Freeform 16"/>
          <p:cNvSpPr/>
          <p:nvPr/>
        </p:nvSpPr>
        <p:spPr bwMode="auto">
          <a:xfrm>
            <a:off x="6235042" y="6212115"/>
            <a:ext cx="1050761" cy="645885"/>
          </a:xfrm>
          <a:custGeom>
            <a:avLst/>
            <a:gdLst>
              <a:gd name="T0" fmla="*/ 0 w 264"/>
              <a:gd name="T1" fmla="*/ 0 h 162"/>
              <a:gd name="T2" fmla="*/ 72 w 264"/>
              <a:gd name="T3" fmla="*/ 80 h 162"/>
              <a:gd name="T4" fmla="*/ 43 w 264"/>
              <a:gd name="T5" fmla="*/ 97 h 162"/>
              <a:gd name="T6" fmla="*/ 168 w 264"/>
              <a:gd name="T7" fmla="*/ 131 h 162"/>
              <a:gd name="T8" fmla="*/ 121 w 264"/>
              <a:gd name="T9" fmla="*/ 162 h 162"/>
              <a:gd name="T10" fmla="*/ 264 w 264"/>
              <a:gd name="T11" fmla="*/ 162 h 162"/>
              <a:gd name="T12" fmla="*/ 0 w 264"/>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264" h="162">
                <a:moveTo>
                  <a:pt x="0" y="0"/>
                </a:moveTo>
                <a:cubicBezTo>
                  <a:pt x="72" y="80"/>
                  <a:pt x="72" y="80"/>
                  <a:pt x="72" y="80"/>
                </a:cubicBezTo>
                <a:cubicBezTo>
                  <a:pt x="43" y="97"/>
                  <a:pt x="43" y="97"/>
                  <a:pt x="43" y="97"/>
                </a:cubicBezTo>
                <a:cubicBezTo>
                  <a:pt x="43" y="97"/>
                  <a:pt x="170" y="131"/>
                  <a:pt x="168" y="131"/>
                </a:cubicBezTo>
                <a:cubicBezTo>
                  <a:pt x="167" y="131"/>
                  <a:pt x="121" y="162"/>
                  <a:pt x="121" y="162"/>
                </a:cubicBezTo>
                <a:cubicBezTo>
                  <a:pt x="264" y="162"/>
                  <a:pt x="264" y="162"/>
                  <a:pt x="264" y="162"/>
                </a:cubicBezTo>
                <a:lnTo>
                  <a:pt x="0" y="0"/>
                </a:lnTo>
                <a:close/>
              </a:path>
            </a:pathLst>
          </a:custGeom>
          <a:solidFill>
            <a:schemeClr val="accent1"/>
          </a:solidFill>
          <a:ln>
            <a:noFill/>
          </a:ln>
        </p:spPr>
        <p:txBody>
          <a:bodyPr wrap="square">
            <a:normAutofit/>
          </a:bodyPr>
          <a:lstStyle/>
          <a:p>
            <a:endParaRPr lang="zh-CN" altLang="en-US"/>
          </a:p>
        </p:txBody>
      </p:sp>
      <p:sp>
        <p:nvSpPr>
          <p:cNvPr id="97" name="Freeform 17"/>
          <p:cNvSpPr/>
          <p:nvPr/>
        </p:nvSpPr>
        <p:spPr bwMode="auto">
          <a:xfrm>
            <a:off x="8394166" y="6069026"/>
            <a:ext cx="730964" cy="788974"/>
          </a:xfrm>
          <a:custGeom>
            <a:avLst/>
            <a:gdLst>
              <a:gd name="T0" fmla="*/ 0 w 184"/>
              <a:gd name="T1" fmla="*/ 0 h 198"/>
              <a:gd name="T2" fmla="*/ 46 w 184"/>
              <a:gd name="T3" fmla="*/ 108 h 198"/>
              <a:gd name="T4" fmla="*/ 36 w 184"/>
              <a:gd name="T5" fmla="*/ 154 h 198"/>
              <a:gd name="T6" fmla="*/ 101 w 184"/>
              <a:gd name="T7" fmla="*/ 198 h 198"/>
              <a:gd name="T8" fmla="*/ 184 w 184"/>
              <a:gd name="T9" fmla="*/ 198 h 198"/>
              <a:gd name="T10" fmla="*/ 0 w 184"/>
              <a:gd name="T11" fmla="*/ 0 h 198"/>
            </a:gdLst>
            <a:ahLst/>
            <a:cxnLst>
              <a:cxn ang="0">
                <a:pos x="T0" y="T1"/>
              </a:cxn>
              <a:cxn ang="0">
                <a:pos x="T2" y="T3"/>
              </a:cxn>
              <a:cxn ang="0">
                <a:pos x="T4" y="T5"/>
              </a:cxn>
              <a:cxn ang="0">
                <a:pos x="T6" y="T7"/>
              </a:cxn>
              <a:cxn ang="0">
                <a:pos x="T8" y="T9"/>
              </a:cxn>
              <a:cxn ang="0">
                <a:pos x="T10" y="T11"/>
              </a:cxn>
            </a:cxnLst>
            <a:rect l="0" t="0" r="r" b="b"/>
            <a:pathLst>
              <a:path w="184" h="198">
                <a:moveTo>
                  <a:pt x="0" y="0"/>
                </a:moveTo>
                <a:cubicBezTo>
                  <a:pt x="0" y="0"/>
                  <a:pt x="46" y="104"/>
                  <a:pt x="46" y="108"/>
                </a:cubicBezTo>
                <a:cubicBezTo>
                  <a:pt x="45" y="111"/>
                  <a:pt x="36" y="154"/>
                  <a:pt x="36" y="154"/>
                </a:cubicBezTo>
                <a:cubicBezTo>
                  <a:pt x="101" y="198"/>
                  <a:pt x="101" y="198"/>
                  <a:pt x="101" y="198"/>
                </a:cubicBezTo>
                <a:cubicBezTo>
                  <a:pt x="184" y="198"/>
                  <a:pt x="184" y="198"/>
                  <a:pt x="184" y="198"/>
                </a:cubicBezTo>
                <a:lnTo>
                  <a:pt x="0" y="0"/>
                </a:lnTo>
                <a:close/>
              </a:path>
            </a:pathLst>
          </a:custGeom>
          <a:solidFill>
            <a:schemeClr val="accent1"/>
          </a:solidFill>
          <a:ln>
            <a:noFill/>
          </a:ln>
        </p:spPr>
        <p:txBody>
          <a:bodyPr wrap="square">
            <a:normAutofit/>
          </a:bodyPr>
          <a:lstStyle/>
          <a:p>
            <a:endParaRPr lang="zh-CN" altLang="en-US"/>
          </a:p>
        </p:txBody>
      </p:sp>
      <p:sp>
        <p:nvSpPr>
          <p:cNvPr id="98" name="Freeform 18"/>
          <p:cNvSpPr/>
          <p:nvPr/>
        </p:nvSpPr>
        <p:spPr bwMode="auto">
          <a:xfrm>
            <a:off x="7049431" y="6069026"/>
            <a:ext cx="1745971" cy="788974"/>
          </a:xfrm>
          <a:custGeom>
            <a:avLst/>
            <a:gdLst>
              <a:gd name="T0" fmla="*/ 384 w 439"/>
              <a:gd name="T1" fmla="*/ 108 h 198"/>
              <a:gd name="T2" fmla="*/ 338 w 439"/>
              <a:gd name="T3" fmla="*/ 0 h 198"/>
              <a:gd name="T4" fmla="*/ 117 w 439"/>
              <a:gd name="T5" fmla="*/ 145 h 198"/>
              <a:gd name="T6" fmla="*/ 64 w 439"/>
              <a:gd name="T7" fmla="*/ 109 h 198"/>
              <a:gd name="T8" fmla="*/ 0 w 439"/>
              <a:gd name="T9" fmla="*/ 160 h 198"/>
              <a:gd name="T10" fmla="*/ 59 w 439"/>
              <a:gd name="T11" fmla="*/ 198 h 198"/>
              <a:gd name="T12" fmla="*/ 439 w 439"/>
              <a:gd name="T13" fmla="*/ 198 h 198"/>
              <a:gd name="T14" fmla="*/ 374 w 439"/>
              <a:gd name="T15" fmla="*/ 154 h 198"/>
              <a:gd name="T16" fmla="*/ 384 w 439"/>
              <a:gd name="T17" fmla="*/ 10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98">
                <a:moveTo>
                  <a:pt x="384" y="108"/>
                </a:moveTo>
                <a:cubicBezTo>
                  <a:pt x="384" y="104"/>
                  <a:pt x="338" y="0"/>
                  <a:pt x="338" y="0"/>
                </a:cubicBezTo>
                <a:cubicBezTo>
                  <a:pt x="117" y="145"/>
                  <a:pt x="117" y="145"/>
                  <a:pt x="117" y="145"/>
                </a:cubicBezTo>
                <a:cubicBezTo>
                  <a:pt x="64" y="109"/>
                  <a:pt x="64" y="109"/>
                  <a:pt x="64" y="109"/>
                </a:cubicBezTo>
                <a:cubicBezTo>
                  <a:pt x="0" y="160"/>
                  <a:pt x="0" y="160"/>
                  <a:pt x="0" y="160"/>
                </a:cubicBezTo>
                <a:cubicBezTo>
                  <a:pt x="59" y="198"/>
                  <a:pt x="59" y="198"/>
                  <a:pt x="59" y="198"/>
                </a:cubicBezTo>
                <a:cubicBezTo>
                  <a:pt x="439" y="198"/>
                  <a:pt x="439" y="198"/>
                  <a:pt x="439" y="198"/>
                </a:cubicBezTo>
                <a:cubicBezTo>
                  <a:pt x="374" y="154"/>
                  <a:pt x="374" y="154"/>
                  <a:pt x="374" y="154"/>
                </a:cubicBezTo>
                <a:cubicBezTo>
                  <a:pt x="374" y="154"/>
                  <a:pt x="383" y="111"/>
                  <a:pt x="384" y="108"/>
                </a:cubicBezTo>
                <a:close/>
              </a:path>
            </a:pathLst>
          </a:custGeom>
          <a:solidFill>
            <a:schemeClr val="tx1">
              <a:lumMod val="75000"/>
            </a:schemeClr>
          </a:solidFill>
          <a:ln>
            <a:noFill/>
          </a:ln>
        </p:spPr>
        <p:txBody>
          <a:bodyPr wrap="square">
            <a:normAutofit/>
          </a:bodyPr>
          <a:lstStyle/>
          <a:p>
            <a:endParaRPr lang="zh-CN" altLang="en-US"/>
          </a:p>
        </p:txBody>
      </p:sp>
      <p:sp>
        <p:nvSpPr>
          <p:cNvPr id="99" name="Freeform 19"/>
          <p:cNvSpPr/>
          <p:nvPr/>
        </p:nvSpPr>
        <p:spPr bwMode="auto">
          <a:xfrm>
            <a:off x="8942389" y="6488355"/>
            <a:ext cx="518428" cy="369645"/>
          </a:xfrm>
          <a:custGeom>
            <a:avLst/>
            <a:gdLst>
              <a:gd name="T0" fmla="*/ 130 w 261"/>
              <a:gd name="T1" fmla="*/ 104 h 186"/>
              <a:gd name="T2" fmla="*/ 168 w 261"/>
              <a:gd name="T3" fmla="*/ 0 h 186"/>
              <a:gd name="T4" fmla="*/ 0 w 261"/>
              <a:gd name="T5" fmla="*/ 84 h 186"/>
              <a:gd name="T6" fmla="*/ 92 w 261"/>
              <a:gd name="T7" fmla="*/ 186 h 186"/>
              <a:gd name="T8" fmla="*/ 215 w 261"/>
              <a:gd name="T9" fmla="*/ 186 h 186"/>
              <a:gd name="T10" fmla="*/ 261 w 261"/>
              <a:gd name="T11" fmla="*/ 140 h 186"/>
              <a:gd name="T12" fmla="*/ 130 w 261"/>
              <a:gd name="T13" fmla="*/ 104 h 186"/>
            </a:gdLst>
            <a:ahLst/>
            <a:cxnLst>
              <a:cxn ang="0">
                <a:pos x="T0" y="T1"/>
              </a:cxn>
              <a:cxn ang="0">
                <a:pos x="T2" y="T3"/>
              </a:cxn>
              <a:cxn ang="0">
                <a:pos x="T4" y="T5"/>
              </a:cxn>
              <a:cxn ang="0">
                <a:pos x="T6" y="T7"/>
              </a:cxn>
              <a:cxn ang="0">
                <a:pos x="T8" y="T9"/>
              </a:cxn>
              <a:cxn ang="0">
                <a:pos x="T10" y="T11"/>
              </a:cxn>
              <a:cxn ang="0">
                <a:pos x="T12" y="T13"/>
              </a:cxn>
            </a:cxnLst>
            <a:rect l="0" t="0" r="r" b="b"/>
            <a:pathLst>
              <a:path w="261" h="186">
                <a:moveTo>
                  <a:pt x="130" y="104"/>
                </a:moveTo>
                <a:lnTo>
                  <a:pt x="168" y="0"/>
                </a:lnTo>
                <a:lnTo>
                  <a:pt x="0" y="84"/>
                </a:lnTo>
                <a:lnTo>
                  <a:pt x="92" y="186"/>
                </a:lnTo>
                <a:lnTo>
                  <a:pt x="215" y="186"/>
                </a:lnTo>
                <a:lnTo>
                  <a:pt x="261" y="140"/>
                </a:lnTo>
                <a:lnTo>
                  <a:pt x="130" y="104"/>
                </a:lnTo>
                <a:close/>
              </a:path>
            </a:pathLst>
          </a:custGeom>
          <a:solidFill>
            <a:schemeClr val="tx1">
              <a:lumMod val="75000"/>
            </a:schemeClr>
          </a:solidFill>
          <a:ln>
            <a:noFill/>
          </a:ln>
        </p:spPr>
        <p:txBody>
          <a:bodyPr wrap="square">
            <a:normAutofit/>
          </a:bodyPr>
          <a:lstStyle/>
          <a:p>
            <a:endParaRPr lang="zh-CN" altLang="en-US"/>
          </a:p>
        </p:txBody>
      </p:sp>
      <p:sp>
        <p:nvSpPr>
          <p:cNvPr id="100" name="Freeform 20"/>
          <p:cNvSpPr/>
          <p:nvPr/>
        </p:nvSpPr>
        <p:spPr bwMode="auto">
          <a:xfrm>
            <a:off x="9200610" y="6488355"/>
            <a:ext cx="482674" cy="369645"/>
          </a:xfrm>
          <a:custGeom>
            <a:avLst/>
            <a:gdLst>
              <a:gd name="T0" fmla="*/ 38 w 243"/>
              <a:gd name="T1" fmla="*/ 0 h 186"/>
              <a:gd name="T2" fmla="*/ 0 w 243"/>
              <a:gd name="T3" fmla="*/ 104 h 186"/>
              <a:gd name="T4" fmla="*/ 131 w 243"/>
              <a:gd name="T5" fmla="*/ 140 h 186"/>
              <a:gd name="T6" fmla="*/ 85 w 243"/>
              <a:gd name="T7" fmla="*/ 186 h 186"/>
              <a:gd name="T8" fmla="*/ 243 w 243"/>
              <a:gd name="T9" fmla="*/ 186 h 186"/>
              <a:gd name="T10" fmla="*/ 38 w 243"/>
              <a:gd name="T11" fmla="*/ 0 h 186"/>
            </a:gdLst>
            <a:ahLst/>
            <a:cxnLst>
              <a:cxn ang="0">
                <a:pos x="T0" y="T1"/>
              </a:cxn>
              <a:cxn ang="0">
                <a:pos x="T2" y="T3"/>
              </a:cxn>
              <a:cxn ang="0">
                <a:pos x="T4" y="T5"/>
              </a:cxn>
              <a:cxn ang="0">
                <a:pos x="T6" y="T7"/>
              </a:cxn>
              <a:cxn ang="0">
                <a:pos x="T8" y="T9"/>
              </a:cxn>
              <a:cxn ang="0">
                <a:pos x="T10" y="T11"/>
              </a:cxn>
            </a:cxnLst>
            <a:rect l="0" t="0" r="r" b="b"/>
            <a:pathLst>
              <a:path w="243" h="186">
                <a:moveTo>
                  <a:pt x="38" y="0"/>
                </a:moveTo>
                <a:lnTo>
                  <a:pt x="0" y="104"/>
                </a:lnTo>
                <a:lnTo>
                  <a:pt x="131" y="140"/>
                </a:lnTo>
                <a:lnTo>
                  <a:pt x="85" y="186"/>
                </a:lnTo>
                <a:lnTo>
                  <a:pt x="243" y="186"/>
                </a:lnTo>
                <a:lnTo>
                  <a:pt x="38" y="0"/>
                </a:lnTo>
                <a:close/>
              </a:path>
            </a:pathLst>
          </a:custGeom>
          <a:solidFill>
            <a:schemeClr val="accent1"/>
          </a:solidFill>
          <a:ln>
            <a:noFill/>
          </a:ln>
        </p:spPr>
        <p:txBody>
          <a:bodyPr wrap="square">
            <a:normAutofit/>
          </a:bodyPr>
          <a:lstStyle/>
          <a:p>
            <a:endParaRPr lang="zh-CN" altLang="en-US"/>
          </a:p>
        </p:txBody>
      </p:sp>
      <p:sp>
        <p:nvSpPr>
          <p:cNvPr id="101" name="Freeform 21"/>
          <p:cNvSpPr/>
          <p:nvPr/>
        </p:nvSpPr>
        <p:spPr bwMode="auto">
          <a:xfrm>
            <a:off x="9572051" y="6359178"/>
            <a:ext cx="1140145" cy="498822"/>
          </a:xfrm>
          <a:custGeom>
            <a:avLst/>
            <a:gdLst>
              <a:gd name="T0" fmla="*/ 442 w 574"/>
              <a:gd name="T1" fmla="*/ 141 h 251"/>
              <a:gd name="T2" fmla="*/ 482 w 574"/>
              <a:gd name="T3" fmla="*/ 103 h 251"/>
              <a:gd name="T4" fmla="*/ 288 w 574"/>
              <a:gd name="T5" fmla="*/ 0 h 251"/>
              <a:gd name="T6" fmla="*/ 0 w 574"/>
              <a:gd name="T7" fmla="*/ 197 h 251"/>
              <a:gd name="T8" fmla="*/ 56 w 574"/>
              <a:gd name="T9" fmla="*/ 251 h 251"/>
              <a:gd name="T10" fmla="*/ 454 w 574"/>
              <a:gd name="T11" fmla="*/ 251 h 251"/>
              <a:gd name="T12" fmla="*/ 574 w 574"/>
              <a:gd name="T13" fmla="*/ 169 h 251"/>
              <a:gd name="T14" fmla="*/ 442 w 574"/>
              <a:gd name="T15" fmla="*/ 14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251">
                <a:moveTo>
                  <a:pt x="442" y="141"/>
                </a:moveTo>
                <a:lnTo>
                  <a:pt x="482" y="103"/>
                </a:lnTo>
                <a:lnTo>
                  <a:pt x="288" y="0"/>
                </a:lnTo>
                <a:lnTo>
                  <a:pt x="0" y="197"/>
                </a:lnTo>
                <a:lnTo>
                  <a:pt x="56" y="251"/>
                </a:lnTo>
                <a:lnTo>
                  <a:pt x="454" y="251"/>
                </a:lnTo>
                <a:lnTo>
                  <a:pt x="574" y="169"/>
                </a:lnTo>
                <a:lnTo>
                  <a:pt x="442" y="141"/>
                </a:lnTo>
                <a:close/>
              </a:path>
            </a:pathLst>
          </a:custGeom>
          <a:solidFill>
            <a:schemeClr val="tx1">
              <a:lumMod val="75000"/>
            </a:schemeClr>
          </a:solidFill>
          <a:ln>
            <a:noFill/>
          </a:ln>
        </p:spPr>
        <p:txBody>
          <a:bodyPr wrap="square">
            <a:normAutofit/>
          </a:bodyPr>
          <a:lstStyle/>
          <a:p>
            <a:endParaRPr lang="zh-CN" altLang="en-US"/>
          </a:p>
        </p:txBody>
      </p:sp>
      <p:sp>
        <p:nvSpPr>
          <p:cNvPr id="102" name="Freeform 22"/>
          <p:cNvSpPr/>
          <p:nvPr/>
        </p:nvSpPr>
        <p:spPr bwMode="auto">
          <a:xfrm>
            <a:off x="10144109" y="6359178"/>
            <a:ext cx="1108364" cy="498822"/>
          </a:xfrm>
          <a:custGeom>
            <a:avLst/>
            <a:gdLst>
              <a:gd name="T0" fmla="*/ 388 w 558"/>
              <a:gd name="T1" fmla="*/ 113 h 251"/>
              <a:gd name="T2" fmla="*/ 0 w 558"/>
              <a:gd name="T3" fmla="*/ 0 h 251"/>
              <a:gd name="T4" fmla="*/ 194 w 558"/>
              <a:gd name="T5" fmla="*/ 103 h 251"/>
              <a:gd name="T6" fmla="*/ 154 w 558"/>
              <a:gd name="T7" fmla="*/ 141 h 251"/>
              <a:gd name="T8" fmla="*/ 286 w 558"/>
              <a:gd name="T9" fmla="*/ 169 h 251"/>
              <a:gd name="T10" fmla="*/ 166 w 558"/>
              <a:gd name="T11" fmla="*/ 251 h 251"/>
              <a:gd name="T12" fmla="*/ 558 w 558"/>
              <a:gd name="T13" fmla="*/ 251 h 251"/>
              <a:gd name="T14" fmla="*/ 388 w 558"/>
              <a:gd name="T15" fmla="*/ 113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8" h="251">
                <a:moveTo>
                  <a:pt x="388" y="113"/>
                </a:moveTo>
                <a:lnTo>
                  <a:pt x="0" y="0"/>
                </a:lnTo>
                <a:lnTo>
                  <a:pt x="194" y="103"/>
                </a:lnTo>
                <a:lnTo>
                  <a:pt x="154" y="141"/>
                </a:lnTo>
                <a:lnTo>
                  <a:pt x="286" y="169"/>
                </a:lnTo>
                <a:lnTo>
                  <a:pt x="166" y="251"/>
                </a:lnTo>
                <a:lnTo>
                  <a:pt x="558" y="251"/>
                </a:lnTo>
                <a:lnTo>
                  <a:pt x="388" y="113"/>
                </a:lnTo>
                <a:close/>
              </a:path>
            </a:pathLst>
          </a:custGeom>
          <a:solidFill>
            <a:schemeClr val="accent1"/>
          </a:solidFill>
          <a:ln>
            <a:noFill/>
          </a:ln>
        </p:spPr>
        <p:txBody>
          <a:bodyPr wrap="square">
            <a:normAutofit/>
          </a:bodyPr>
          <a:lstStyle/>
          <a:p>
            <a:endParaRPr lang="zh-CN" altLang="en-US"/>
          </a:p>
        </p:txBody>
      </p:sp>
      <p:sp>
        <p:nvSpPr>
          <p:cNvPr id="103" name="Freeform 23"/>
          <p:cNvSpPr/>
          <p:nvPr/>
        </p:nvSpPr>
        <p:spPr bwMode="auto">
          <a:xfrm>
            <a:off x="5710655" y="5914014"/>
            <a:ext cx="734936" cy="943986"/>
          </a:xfrm>
          <a:custGeom>
            <a:avLst/>
            <a:gdLst>
              <a:gd name="T0" fmla="*/ 162 w 370"/>
              <a:gd name="T1" fmla="*/ 287 h 475"/>
              <a:gd name="T2" fmla="*/ 162 w 370"/>
              <a:gd name="T3" fmla="*/ 222 h 475"/>
              <a:gd name="T4" fmla="*/ 0 w 370"/>
              <a:gd name="T5" fmla="*/ 0 h 475"/>
              <a:gd name="T6" fmla="*/ 94 w 370"/>
              <a:gd name="T7" fmla="*/ 218 h 475"/>
              <a:gd name="T8" fmla="*/ 0 w 370"/>
              <a:gd name="T9" fmla="*/ 293 h 475"/>
              <a:gd name="T10" fmla="*/ 104 w 370"/>
              <a:gd name="T11" fmla="*/ 353 h 475"/>
              <a:gd name="T12" fmla="*/ 40 w 370"/>
              <a:gd name="T13" fmla="*/ 475 h 475"/>
              <a:gd name="T14" fmla="*/ 370 w 370"/>
              <a:gd name="T15" fmla="*/ 475 h 475"/>
              <a:gd name="T16" fmla="*/ 162 w 370"/>
              <a:gd name="T17" fmla="*/ 287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475">
                <a:moveTo>
                  <a:pt x="162" y="287"/>
                </a:moveTo>
                <a:lnTo>
                  <a:pt x="162" y="222"/>
                </a:lnTo>
                <a:lnTo>
                  <a:pt x="0" y="0"/>
                </a:lnTo>
                <a:lnTo>
                  <a:pt x="94" y="218"/>
                </a:lnTo>
                <a:lnTo>
                  <a:pt x="0" y="293"/>
                </a:lnTo>
                <a:lnTo>
                  <a:pt x="104" y="353"/>
                </a:lnTo>
                <a:lnTo>
                  <a:pt x="40" y="475"/>
                </a:lnTo>
                <a:lnTo>
                  <a:pt x="370" y="475"/>
                </a:lnTo>
                <a:lnTo>
                  <a:pt x="162" y="287"/>
                </a:lnTo>
                <a:close/>
              </a:path>
            </a:pathLst>
          </a:custGeom>
          <a:solidFill>
            <a:schemeClr val="accent1"/>
          </a:solidFill>
          <a:ln>
            <a:noFill/>
          </a:ln>
        </p:spPr>
        <p:txBody>
          <a:bodyPr wrap="square">
            <a:normAutofit/>
          </a:bodyPr>
          <a:lstStyle/>
          <a:p>
            <a:endParaRPr lang="zh-CN" altLang="en-US"/>
          </a:p>
        </p:txBody>
      </p:sp>
      <p:sp>
        <p:nvSpPr>
          <p:cNvPr id="104" name="Freeform 24"/>
          <p:cNvSpPr/>
          <p:nvPr/>
        </p:nvSpPr>
        <p:spPr bwMode="auto">
          <a:xfrm>
            <a:off x="4659894" y="5914014"/>
            <a:ext cx="1257337" cy="943986"/>
          </a:xfrm>
          <a:custGeom>
            <a:avLst/>
            <a:gdLst>
              <a:gd name="T0" fmla="*/ 529 w 633"/>
              <a:gd name="T1" fmla="*/ 293 h 475"/>
              <a:gd name="T2" fmla="*/ 623 w 633"/>
              <a:gd name="T3" fmla="*/ 218 h 475"/>
              <a:gd name="T4" fmla="*/ 529 w 633"/>
              <a:gd name="T5" fmla="*/ 0 h 475"/>
              <a:gd name="T6" fmla="*/ 323 w 633"/>
              <a:gd name="T7" fmla="*/ 319 h 475"/>
              <a:gd name="T8" fmla="*/ 0 w 633"/>
              <a:gd name="T9" fmla="*/ 475 h 475"/>
              <a:gd name="T10" fmla="*/ 569 w 633"/>
              <a:gd name="T11" fmla="*/ 475 h 475"/>
              <a:gd name="T12" fmla="*/ 633 w 633"/>
              <a:gd name="T13" fmla="*/ 353 h 475"/>
              <a:gd name="T14" fmla="*/ 529 w 633"/>
              <a:gd name="T15" fmla="*/ 293 h 4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75">
                <a:moveTo>
                  <a:pt x="529" y="293"/>
                </a:moveTo>
                <a:lnTo>
                  <a:pt x="623" y="218"/>
                </a:lnTo>
                <a:lnTo>
                  <a:pt x="529" y="0"/>
                </a:lnTo>
                <a:lnTo>
                  <a:pt x="323" y="319"/>
                </a:lnTo>
                <a:lnTo>
                  <a:pt x="0" y="475"/>
                </a:lnTo>
                <a:lnTo>
                  <a:pt x="569" y="475"/>
                </a:lnTo>
                <a:lnTo>
                  <a:pt x="633" y="353"/>
                </a:lnTo>
                <a:lnTo>
                  <a:pt x="529" y="293"/>
                </a:lnTo>
                <a:close/>
              </a:path>
            </a:pathLst>
          </a:custGeom>
          <a:solidFill>
            <a:schemeClr val="tx1">
              <a:lumMod val="75000"/>
            </a:schemeClr>
          </a:solidFill>
          <a:ln>
            <a:noFill/>
          </a:ln>
        </p:spPr>
        <p:txBody>
          <a:bodyPr wrap="square">
            <a:normAutofit/>
          </a:bodyPr>
          <a:lstStyle/>
          <a:p>
            <a:endParaRPr lang="zh-CN" altLang="en-US"/>
          </a:p>
        </p:txBody>
      </p:sp>
      <p:sp>
        <p:nvSpPr>
          <p:cNvPr id="105" name="Freeform 25"/>
          <p:cNvSpPr/>
          <p:nvPr/>
        </p:nvSpPr>
        <p:spPr bwMode="auto">
          <a:xfrm>
            <a:off x="10914800" y="6005432"/>
            <a:ext cx="1277200" cy="852568"/>
          </a:xfrm>
          <a:custGeom>
            <a:avLst/>
            <a:gdLst>
              <a:gd name="T0" fmla="*/ 0 w 643"/>
              <a:gd name="T1" fmla="*/ 291 h 429"/>
              <a:gd name="T2" fmla="*/ 212 w 643"/>
              <a:gd name="T3" fmla="*/ 116 h 429"/>
              <a:gd name="T4" fmla="*/ 389 w 643"/>
              <a:gd name="T5" fmla="*/ 267 h 429"/>
              <a:gd name="T6" fmla="*/ 643 w 643"/>
              <a:gd name="T7" fmla="*/ 0 h 429"/>
              <a:gd name="T8" fmla="*/ 643 w 643"/>
              <a:gd name="T9" fmla="*/ 429 h 429"/>
              <a:gd name="T10" fmla="*/ 170 w 643"/>
              <a:gd name="T11" fmla="*/ 429 h 429"/>
              <a:gd name="T12" fmla="*/ 0 w 643"/>
              <a:gd name="T13" fmla="*/ 291 h 429"/>
            </a:gdLst>
            <a:ahLst/>
            <a:cxnLst>
              <a:cxn ang="0">
                <a:pos x="T0" y="T1"/>
              </a:cxn>
              <a:cxn ang="0">
                <a:pos x="T2" y="T3"/>
              </a:cxn>
              <a:cxn ang="0">
                <a:pos x="T4" y="T5"/>
              </a:cxn>
              <a:cxn ang="0">
                <a:pos x="T6" y="T7"/>
              </a:cxn>
              <a:cxn ang="0">
                <a:pos x="T8" y="T9"/>
              </a:cxn>
              <a:cxn ang="0">
                <a:pos x="T10" y="T11"/>
              </a:cxn>
              <a:cxn ang="0">
                <a:pos x="T12" y="T13"/>
              </a:cxn>
            </a:cxnLst>
            <a:rect l="0" t="0" r="r" b="b"/>
            <a:pathLst>
              <a:path w="643" h="429">
                <a:moveTo>
                  <a:pt x="0" y="291"/>
                </a:moveTo>
                <a:lnTo>
                  <a:pt x="212" y="116"/>
                </a:lnTo>
                <a:lnTo>
                  <a:pt x="389" y="267"/>
                </a:lnTo>
                <a:lnTo>
                  <a:pt x="643" y="0"/>
                </a:lnTo>
                <a:lnTo>
                  <a:pt x="643" y="429"/>
                </a:lnTo>
                <a:lnTo>
                  <a:pt x="170" y="429"/>
                </a:lnTo>
                <a:lnTo>
                  <a:pt x="0" y="291"/>
                </a:lnTo>
                <a:close/>
              </a:path>
            </a:pathLst>
          </a:custGeom>
          <a:solidFill>
            <a:schemeClr val="tx1">
              <a:lumMod val="75000"/>
            </a:schemeClr>
          </a:solidFill>
          <a:ln>
            <a:noFill/>
          </a:ln>
        </p:spPr>
        <p:txBody>
          <a:bodyPr wrap="square">
            <a:normAutofit/>
          </a:bodyPr>
          <a:lstStyle/>
          <a:p>
            <a:endParaRPr lang="zh-CN" altLang="en-US"/>
          </a:p>
        </p:txBody>
      </p:sp>
      <p:sp>
        <p:nvSpPr>
          <p:cNvPr id="106" name="Freeform 26"/>
          <p:cNvSpPr/>
          <p:nvPr/>
        </p:nvSpPr>
        <p:spPr bwMode="auto">
          <a:xfrm>
            <a:off x="781050" y="546099"/>
            <a:ext cx="1423664" cy="926549"/>
          </a:xfrm>
          <a:custGeom>
            <a:avLst/>
            <a:gdLst>
              <a:gd name="T0" fmla="*/ 63 w 305"/>
              <a:gd name="T1" fmla="*/ 198 h 198"/>
              <a:gd name="T2" fmla="*/ 236 w 305"/>
              <a:gd name="T3" fmla="*/ 198 h 198"/>
              <a:gd name="T4" fmla="*/ 296 w 305"/>
              <a:gd name="T5" fmla="*/ 118 h 198"/>
              <a:gd name="T6" fmla="*/ 192 w 305"/>
              <a:gd name="T7" fmla="*/ 60 h 198"/>
              <a:gd name="T8" fmla="*/ 117 w 305"/>
              <a:gd name="T9" fmla="*/ 11 h 198"/>
              <a:gd name="T10" fmla="*/ 57 w 305"/>
              <a:gd name="T11" fmla="*/ 78 h 198"/>
              <a:gd name="T12" fmla="*/ 0 w 305"/>
              <a:gd name="T13" fmla="*/ 144 h 198"/>
              <a:gd name="T14" fmla="*/ 63 w 305"/>
              <a:gd name="T15" fmla="*/ 198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198">
                <a:moveTo>
                  <a:pt x="63" y="198"/>
                </a:moveTo>
                <a:cubicBezTo>
                  <a:pt x="63" y="198"/>
                  <a:pt x="202" y="198"/>
                  <a:pt x="236" y="198"/>
                </a:cubicBezTo>
                <a:cubicBezTo>
                  <a:pt x="271" y="198"/>
                  <a:pt x="305" y="163"/>
                  <a:pt x="296" y="118"/>
                </a:cubicBezTo>
                <a:cubicBezTo>
                  <a:pt x="288" y="72"/>
                  <a:pt x="229" y="40"/>
                  <a:pt x="192" y="60"/>
                </a:cubicBezTo>
                <a:cubicBezTo>
                  <a:pt x="192" y="60"/>
                  <a:pt x="179" y="0"/>
                  <a:pt x="117" y="11"/>
                </a:cubicBezTo>
                <a:cubicBezTo>
                  <a:pt x="54" y="22"/>
                  <a:pt x="57" y="78"/>
                  <a:pt x="57" y="78"/>
                </a:cubicBezTo>
                <a:cubicBezTo>
                  <a:pt x="57" y="78"/>
                  <a:pt x="0" y="87"/>
                  <a:pt x="0" y="144"/>
                </a:cubicBezTo>
                <a:cubicBezTo>
                  <a:pt x="0" y="179"/>
                  <a:pt x="28" y="198"/>
                  <a:pt x="63" y="198"/>
                </a:cubicBezTo>
                <a:close/>
              </a:path>
            </a:pathLst>
          </a:custGeom>
          <a:solidFill>
            <a:schemeClr val="accent1"/>
          </a:solidFill>
          <a:ln>
            <a:noFill/>
          </a:ln>
        </p:spPr>
        <p:txBody>
          <a:bodyPr wrap="square">
            <a:normAutofit/>
          </a:bodyPr>
          <a:lstStyle/>
          <a:p>
            <a:endParaRPr lang="zh-CN" altLang="en-US"/>
          </a:p>
        </p:txBody>
      </p:sp>
      <p:sp>
        <p:nvSpPr>
          <p:cNvPr id="107" name="Freeform 27"/>
          <p:cNvSpPr/>
          <p:nvPr/>
        </p:nvSpPr>
        <p:spPr bwMode="auto">
          <a:xfrm>
            <a:off x="10770036" y="1643020"/>
            <a:ext cx="975560" cy="634814"/>
          </a:xfrm>
          <a:custGeom>
            <a:avLst/>
            <a:gdLst>
              <a:gd name="T0" fmla="*/ 43 w 209"/>
              <a:gd name="T1" fmla="*/ 136 h 136"/>
              <a:gd name="T2" fmla="*/ 162 w 209"/>
              <a:gd name="T3" fmla="*/ 136 h 136"/>
              <a:gd name="T4" fmla="*/ 203 w 209"/>
              <a:gd name="T5" fmla="*/ 81 h 136"/>
              <a:gd name="T6" fmla="*/ 132 w 209"/>
              <a:gd name="T7" fmla="*/ 41 h 136"/>
              <a:gd name="T8" fmla="*/ 80 w 209"/>
              <a:gd name="T9" fmla="*/ 7 h 136"/>
              <a:gd name="T10" fmla="*/ 39 w 209"/>
              <a:gd name="T11" fmla="*/ 53 h 136"/>
              <a:gd name="T12" fmla="*/ 0 w 209"/>
              <a:gd name="T13" fmla="*/ 98 h 136"/>
              <a:gd name="T14" fmla="*/ 43 w 209"/>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136">
                <a:moveTo>
                  <a:pt x="43" y="136"/>
                </a:moveTo>
                <a:cubicBezTo>
                  <a:pt x="43" y="136"/>
                  <a:pt x="138" y="136"/>
                  <a:pt x="162" y="136"/>
                </a:cubicBezTo>
                <a:cubicBezTo>
                  <a:pt x="185" y="136"/>
                  <a:pt x="209" y="112"/>
                  <a:pt x="203" y="81"/>
                </a:cubicBezTo>
                <a:cubicBezTo>
                  <a:pt x="197" y="49"/>
                  <a:pt x="157" y="27"/>
                  <a:pt x="132" y="41"/>
                </a:cubicBezTo>
                <a:cubicBezTo>
                  <a:pt x="132" y="41"/>
                  <a:pt x="123" y="0"/>
                  <a:pt x="80" y="7"/>
                </a:cubicBezTo>
                <a:cubicBezTo>
                  <a:pt x="37" y="15"/>
                  <a:pt x="39" y="53"/>
                  <a:pt x="39" y="53"/>
                </a:cubicBezTo>
                <a:cubicBezTo>
                  <a:pt x="39" y="53"/>
                  <a:pt x="0" y="60"/>
                  <a:pt x="0" y="98"/>
                </a:cubicBezTo>
                <a:cubicBezTo>
                  <a:pt x="0" y="123"/>
                  <a:pt x="19" y="136"/>
                  <a:pt x="43" y="136"/>
                </a:cubicBezTo>
                <a:close/>
              </a:path>
            </a:pathLst>
          </a:custGeom>
          <a:solidFill>
            <a:schemeClr val="accent1"/>
          </a:solidFill>
          <a:ln>
            <a:noFill/>
          </a:ln>
        </p:spPr>
        <p:txBody>
          <a:bodyPr wrap="square">
            <a:normAutofit/>
          </a:bodyPr>
          <a:lstStyle/>
          <a:p>
            <a:endParaRPr lang="zh-CN" altLang="en-US"/>
          </a:p>
        </p:txBody>
      </p:sp>
      <p:sp>
        <p:nvSpPr>
          <p:cNvPr id="108" name="Freeform 28"/>
          <p:cNvSpPr/>
          <p:nvPr/>
        </p:nvSpPr>
        <p:spPr bwMode="auto">
          <a:xfrm>
            <a:off x="8578528" y="5006135"/>
            <a:ext cx="728169" cy="476111"/>
          </a:xfrm>
          <a:custGeom>
            <a:avLst/>
            <a:gdLst>
              <a:gd name="T0" fmla="*/ 32 w 156"/>
              <a:gd name="T1" fmla="*/ 102 h 102"/>
              <a:gd name="T2" fmla="*/ 121 w 156"/>
              <a:gd name="T3" fmla="*/ 102 h 102"/>
              <a:gd name="T4" fmla="*/ 152 w 156"/>
              <a:gd name="T5" fmla="*/ 60 h 102"/>
              <a:gd name="T6" fmla="*/ 98 w 156"/>
              <a:gd name="T7" fmla="*/ 31 h 102"/>
              <a:gd name="T8" fmla="*/ 60 w 156"/>
              <a:gd name="T9" fmla="*/ 6 h 102"/>
              <a:gd name="T10" fmla="*/ 29 w 156"/>
              <a:gd name="T11" fmla="*/ 40 h 102"/>
              <a:gd name="T12" fmla="*/ 0 w 156"/>
              <a:gd name="T13" fmla="*/ 74 h 102"/>
              <a:gd name="T14" fmla="*/ 32 w 15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02">
                <a:moveTo>
                  <a:pt x="32" y="102"/>
                </a:moveTo>
                <a:cubicBezTo>
                  <a:pt x="32" y="102"/>
                  <a:pt x="104" y="102"/>
                  <a:pt x="121" y="102"/>
                </a:cubicBezTo>
                <a:cubicBezTo>
                  <a:pt x="139" y="102"/>
                  <a:pt x="156" y="84"/>
                  <a:pt x="152" y="60"/>
                </a:cubicBezTo>
                <a:cubicBezTo>
                  <a:pt x="147" y="37"/>
                  <a:pt x="117" y="21"/>
                  <a:pt x="98" y="31"/>
                </a:cubicBezTo>
                <a:cubicBezTo>
                  <a:pt x="98" y="31"/>
                  <a:pt x="92" y="0"/>
                  <a:pt x="60" y="6"/>
                </a:cubicBezTo>
                <a:cubicBezTo>
                  <a:pt x="28" y="11"/>
                  <a:pt x="29" y="40"/>
                  <a:pt x="29" y="40"/>
                </a:cubicBezTo>
                <a:cubicBezTo>
                  <a:pt x="29" y="40"/>
                  <a:pt x="0" y="45"/>
                  <a:pt x="0" y="74"/>
                </a:cubicBezTo>
                <a:cubicBezTo>
                  <a:pt x="0" y="92"/>
                  <a:pt x="14" y="102"/>
                  <a:pt x="32" y="102"/>
                </a:cubicBezTo>
                <a:close/>
              </a:path>
            </a:pathLst>
          </a:custGeom>
          <a:solidFill>
            <a:schemeClr val="accent1"/>
          </a:solidFill>
          <a:ln>
            <a:noFill/>
          </a:ln>
        </p:spPr>
        <p:txBody>
          <a:bodyPr wrap="square">
            <a:normAutofit/>
          </a:bodyPr>
          <a:lstStyle/>
          <a:p>
            <a:endParaRPr lang="zh-CN" altLang="en-US"/>
          </a:p>
        </p:txBody>
      </p:sp>
      <p:sp>
        <p:nvSpPr>
          <p:cNvPr id="109" name="Freeform 29"/>
          <p:cNvSpPr/>
          <p:nvPr/>
        </p:nvSpPr>
        <p:spPr bwMode="auto">
          <a:xfrm>
            <a:off x="10144558" y="5617611"/>
            <a:ext cx="455106" cy="296401"/>
          </a:xfrm>
          <a:custGeom>
            <a:avLst/>
            <a:gdLst>
              <a:gd name="T0" fmla="*/ 20 w 97"/>
              <a:gd name="T1" fmla="*/ 63 h 63"/>
              <a:gd name="T2" fmla="*/ 75 w 97"/>
              <a:gd name="T3" fmla="*/ 63 h 63"/>
              <a:gd name="T4" fmla="*/ 94 w 97"/>
              <a:gd name="T5" fmla="*/ 37 h 63"/>
              <a:gd name="T6" fmla="*/ 61 w 97"/>
              <a:gd name="T7" fmla="*/ 19 h 63"/>
              <a:gd name="T8" fmla="*/ 37 w 97"/>
              <a:gd name="T9" fmla="*/ 3 h 63"/>
              <a:gd name="T10" fmla="*/ 18 w 97"/>
              <a:gd name="T11" fmla="*/ 25 h 63"/>
              <a:gd name="T12" fmla="*/ 0 w 97"/>
              <a:gd name="T13" fmla="*/ 46 h 63"/>
              <a:gd name="T14" fmla="*/ 20 w 97"/>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63">
                <a:moveTo>
                  <a:pt x="20" y="63"/>
                </a:moveTo>
                <a:cubicBezTo>
                  <a:pt x="20" y="63"/>
                  <a:pt x="64" y="63"/>
                  <a:pt x="75" y="63"/>
                </a:cubicBezTo>
                <a:cubicBezTo>
                  <a:pt x="86" y="63"/>
                  <a:pt x="97" y="52"/>
                  <a:pt x="94" y="37"/>
                </a:cubicBezTo>
                <a:cubicBezTo>
                  <a:pt x="92" y="23"/>
                  <a:pt x="73" y="13"/>
                  <a:pt x="61" y="19"/>
                </a:cubicBezTo>
                <a:cubicBezTo>
                  <a:pt x="61" y="19"/>
                  <a:pt x="57" y="0"/>
                  <a:pt x="37" y="3"/>
                </a:cubicBezTo>
                <a:cubicBezTo>
                  <a:pt x="17" y="7"/>
                  <a:pt x="18" y="25"/>
                  <a:pt x="18" y="25"/>
                </a:cubicBezTo>
                <a:cubicBezTo>
                  <a:pt x="18" y="25"/>
                  <a:pt x="0" y="28"/>
                  <a:pt x="0" y="46"/>
                </a:cubicBezTo>
                <a:cubicBezTo>
                  <a:pt x="0" y="57"/>
                  <a:pt x="8" y="63"/>
                  <a:pt x="20" y="63"/>
                </a:cubicBezTo>
                <a:close/>
              </a:path>
            </a:pathLst>
          </a:custGeom>
          <a:solidFill>
            <a:schemeClr val="accent1"/>
          </a:solidFill>
          <a:ln>
            <a:noFill/>
          </a:ln>
        </p:spPr>
        <p:txBody>
          <a:bodyPr wrap="square">
            <a:normAutofit fontScale="85000" lnSpcReduction="20000"/>
          </a:bodyPr>
          <a:lstStyle/>
          <a:p>
            <a:endParaRPr lang="zh-CN" altLang="en-US"/>
          </a:p>
        </p:txBody>
      </p:sp>
      <p:sp>
        <p:nvSpPr>
          <p:cNvPr id="110" name="Freeform 30"/>
          <p:cNvSpPr/>
          <p:nvPr/>
        </p:nvSpPr>
        <p:spPr bwMode="auto">
          <a:xfrm>
            <a:off x="2589804" y="5197513"/>
            <a:ext cx="578801" cy="378088"/>
          </a:xfrm>
          <a:custGeom>
            <a:avLst/>
            <a:gdLst>
              <a:gd name="T0" fmla="*/ 26 w 124"/>
              <a:gd name="T1" fmla="*/ 81 h 81"/>
              <a:gd name="T2" fmla="*/ 96 w 124"/>
              <a:gd name="T3" fmla="*/ 81 h 81"/>
              <a:gd name="T4" fmla="*/ 121 w 124"/>
              <a:gd name="T5" fmla="*/ 48 h 81"/>
              <a:gd name="T6" fmla="*/ 78 w 124"/>
              <a:gd name="T7" fmla="*/ 24 h 81"/>
              <a:gd name="T8" fmla="*/ 47 w 124"/>
              <a:gd name="T9" fmla="*/ 4 h 81"/>
              <a:gd name="T10" fmla="*/ 23 w 124"/>
              <a:gd name="T11" fmla="*/ 32 h 81"/>
              <a:gd name="T12" fmla="*/ 0 w 124"/>
              <a:gd name="T13" fmla="*/ 58 h 81"/>
              <a:gd name="T14" fmla="*/ 26 w 124"/>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81">
                <a:moveTo>
                  <a:pt x="26" y="81"/>
                </a:moveTo>
                <a:cubicBezTo>
                  <a:pt x="26" y="81"/>
                  <a:pt x="82" y="81"/>
                  <a:pt x="96" y="81"/>
                </a:cubicBezTo>
                <a:cubicBezTo>
                  <a:pt x="110" y="81"/>
                  <a:pt x="124" y="67"/>
                  <a:pt x="121" y="48"/>
                </a:cubicBezTo>
                <a:cubicBezTo>
                  <a:pt x="117" y="29"/>
                  <a:pt x="93" y="16"/>
                  <a:pt x="78" y="24"/>
                </a:cubicBezTo>
                <a:cubicBezTo>
                  <a:pt x="78" y="24"/>
                  <a:pt x="73" y="0"/>
                  <a:pt x="47" y="4"/>
                </a:cubicBezTo>
                <a:cubicBezTo>
                  <a:pt x="22" y="9"/>
                  <a:pt x="23" y="32"/>
                  <a:pt x="23" y="32"/>
                </a:cubicBezTo>
                <a:cubicBezTo>
                  <a:pt x="23" y="32"/>
                  <a:pt x="0" y="36"/>
                  <a:pt x="0" y="58"/>
                </a:cubicBezTo>
                <a:cubicBezTo>
                  <a:pt x="0" y="73"/>
                  <a:pt x="11" y="81"/>
                  <a:pt x="26" y="81"/>
                </a:cubicBezTo>
                <a:close/>
              </a:path>
            </a:pathLst>
          </a:custGeom>
          <a:solidFill>
            <a:schemeClr val="accent1"/>
          </a:solidFill>
          <a:ln>
            <a:noFill/>
          </a:ln>
        </p:spPr>
        <p:txBody>
          <a:bodyPr wrap="square">
            <a:normAutofit/>
          </a:bodyPr>
          <a:lstStyle/>
          <a:p>
            <a:endParaRPr lang="zh-CN" altLang="en-US"/>
          </a:p>
        </p:txBody>
      </p:sp>
      <p:sp>
        <p:nvSpPr>
          <p:cNvPr id="2" name="Title 1"/>
          <p:cNvSpPr>
            <a:spLocks noGrp="1"/>
          </p:cNvSpPr>
          <p:nvPr>
            <p:ph type="ctrTitle"/>
          </p:nvPr>
        </p:nvSpPr>
        <p:spPr>
          <a:xfrm>
            <a:off x="1863724" y="2033588"/>
            <a:ext cx="8464553" cy="1448712"/>
          </a:xfrm>
        </p:spPr>
        <p:txBody>
          <a:bodyPr wrap="square" anchor="ctr">
            <a:normAutofit/>
          </a:bodyPr>
          <a:lstStyle>
            <a:lvl1pPr algn="ctr">
              <a:lnSpc>
                <a:spcPct val="150000"/>
              </a:lnSpc>
              <a:defRPr sz="4400" b="1" i="0">
                <a:solidFill>
                  <a:schemeClr val="accent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170112" y="3548014"/>
            <a:ext cx="7851776" cy="893811"/>
          </a:xfrm>
        </p:spPr>
        <p:txBody>
          <a:bodyPr wrap="square">
            <a:normAutofit/>
          </a:bodyPr>
          <a:lstStyle>
            <a:lvl1pPr marL="0" indent="0" algn="ctr">
              <a:lnSpc>
                <a:spcPct val="15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14" name="Date Placeholder 3"/>
          <p:cNvSpPr>
            <a:spLocks noGrp="1"/>
          </p:cNvSpPr>
          <p:nvPr>
            <p:ph type="dt" sz="half" idx="10"/>
          </p:nvPr>
        </p:nvSpPr>
        <p:spPr/>
        <p:txBody>
          <a:bodyPr wrap="square">
            <a:normAutofit/>
          </a:bodyPr>
          <a:lstStyle>
            <a:lvl1pPr>
              <a:defRPr smtClean="0"/>
            </a:lvl1pPr>
          </a:lstStyle>
          <a:p>
            <a:fld id="{C9E60F58-3108-4415-857A-6D0360DF626E}" type="datetimeFigureOut">
              <a:rPr lang="zh-CN" altLang="en-US" smtClean="0"/>
              <a:t>2023/6/8</a:t>
            </a:fld>
            <a:endParaRPr lang="zh-CN" altLang="en-US"/>
          </a:p>
        </p:txBody>
      </p:sp>
      <p:sp>
        <p:nvSpPr>
          <p:cNvPr id="15" name="Footer Placeholder 4"/>
          <p:cNvSpPr>
            <a:spLocks noGrp="1"/>
          </p:cNvSpPr>
          <p:nvPr>
            <p:ph type="ftr" sz="quarter" idx="11"/>
          </p:nvPr>
        </p:nvSpPr>
        <p:spPr/>
        <p:txBody>
          <a:bodyPr wrap="square">
            <a:normAutofit/>
          </a:bodyPr>
          <a:lstStyle>
            <a:lvl1pPr>
              <a:defRPr/>
            </a:lvl1pPr>
          </a:lstStyle>
          <a:p>
            <a:endParaRPr lang="zh-CN" altLang="en-US"/>
          </a:p>
        </p:txBody>
      </p:sp>
      <p:sp>
        <p:nvSpPr>
          <p:cNvPr id="16" name="Slide Number Placeholder 5"/>
          <p:cNvSpPr>
            <a:spLocks noGrp="1"/>
          </p:cNvSpPr>
          <p:nvPr>
            <p:ph type="sldNum" sz="quarter" idx="12"/>
          </p:nvPr>
        </p:nvSpPr>
        <p:spPr/>
        <p:txBody>
          <a:bodyPr wrap="square">
            <a:normAutofit/>
          </a:bodyPr>
          <a:lstStyle>
            <a:lvl1pPr>
              <a:defRPr smtClean="0"/>
            </a:lvl1pPr>
          </a:lstStyle>
          <a:p>
            <a:fld id="{4AE85CE2-CEAD-46BB-861E-7D62265DC96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3B358A95-C3A6-445A-9253-6EEA2DB226D8}" type="datetimeFigureOut">
              <a:rPr lang="zh-CN" altLang="en-US" smtClean="0"/>
              <a:t>2023/6/8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EB8C49CF-321A-4DB1-9C29-37DB43122813}"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zh-CN" altLang="en-US"/>
              <a:t>单击此处编辑母版标题样式</a:t>
            </a:r>
            <a:endParaRPr lang="en-US" dirty="0"/>
          </a:p>
        </p:txBody>
      </p:sp>
      <p:sp>
        <p:nvSpPr>
          <p:cNvPr id="3" name="Content Placeholder 2"/>
          <p:cNvSpPr>
            <a:spLocks noGrp="1"/>
          </p:cNvSpPr>
          <p:nvPr>
            <p:ph idx="1"/>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Date Placeholder 3"/>
          <p:cNvSpPr>
            <a:spLocks noGrp="1"/>
          </p:cNvSpPr>
          <p:nvPr>
            <p:ph type="dt" sz="half" idx="10"/>
          </p:nvPr>
        </p:nvSpPr>
        <p:spPr/>
        <p:txBody>
          <a:bodyPr wrap="square">
            <a:normAutofit/>
          </a:bodyPr>
          <a:lstStyle>
            <a:lvl1pPr>
              <a:defRPr/>
            </a:lvl1pPr>
          </a:lstStyle>
          <a:p>
            <a:fld id="{13D0CE79-49FB-443D-BEF8-6B709DE8FD0C}" type="datetimeFigureOut">
              <a:rPr lang="zh-CN" altLang="en-US" smtClean="0"/>
              <a:t>2023/6/8</a:t>
            </a:fld>
            <a:endParaRPr lang="zh-CN" altLang="en-US"/>
          </a:p>
        </p:txBody>
      </p:sp>
      <p:sp>
        <p:nvSpPr>
          <p:cNvPr id="5" name="Footer Placeholder 4"/>
          <p:cNvSpPr>
            <a:spLocks noGrp="1"/>
          </p:cNvSpPr>
          <p:nvPr>
            <p:ph type="ftr" sz="quarter" idx="11"/>
          </p:nvPr>
        </p:nvSpPr>
        <p:spPr/>
        <p:txBody>
          <a:bodyPr wrap="square">
            <a:normAutofit/>
          </a:bodyPr>
          <a:lstStyle>
            <a:lvl1pPr>
              <a:defRPr/>
            </a:lvl1pPr>
          </a:lstStyle>
          <a:p>
            <a:endParaRPr lang="zh-CN" altLang="en-US"/>
          </a:p>
        </p:txBody>
      </p:sp>
      <p:sp>
        <p:nvSpPr>
          <p:cNvPr id="6" name="Slide Number Placeholder 5"/>
          <p:cNvSpPr>
            <a:spLocks noGrp="1"/>
          </p:cNvSpPr>
          <p:nvPr>
            <p:ph type="sldNum" sz="quarter" idx="12"/>
          </p:nvPr>
        </p:nvSpPr>
        <p:spPr/>
        <p:txBody>
          <a:bodyPr wrap="square">
            <a:normAutofit/>
          </a:bodyPr>
          <a:lstStyle>
            <a:lvl1pPr>
              <a:defRPr/>
            </a:lvl1pPr>
          </a:lstStyle>
          <a:p>
            <a:fld id="{EF906490-237C-474C-BA2E-D98840BC1F8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2"/>
          <p:cNvSpPr>
            <a:spLocks noChangeArrowheads="1"/>
          </p:cNvSpPr>
          <p:nvPr/>
        </p:nvSpPr>
        <p:spPr bwMode="auto">
          <a:xfrm>
            <a:off x="4945510" y="1797377"/>
            <a:ext cx="7241320" cy="3263246"/>
          </a:xfrm>
          <a:prstGeom prst="rect">
            <a:avLst/>
          </a:prstGeom>
          <a:solidFill>
            <a:schemeClr val="accent1"/>
          </a:solidFill>
          <a:ln>
            <a:noFill/>
          </a:ln>
          <a:effectLst/>
        </p:spPr>
        <p:txBody>
          <a:bodyPr wrap="square" anchor="ctr">
            <a:normAutofit/>
          </a:bodyPr>
          <a:lstStyle/>
          <a:p>
            <a:endParaRPr lang="zh-CN" altLang="en-US"/>
          </a:p>
        </p:txBody>
      </p:sp>
      <p:sp>
        <p:nvSpPr>
          <p:cNvPr id="10" name="Rectangle 3"/>
          <p:cNvSpPr>
            <a:spLocks noChangeArrowheads="1"/>
          </p:cNvSpPr>
          <p:nvPr/>
        </p:nvSpPr>
        <p:spPr bwMode="auto">
          <a:xfrm>
            <a:off x="5170" y="1797377"/>
            <a:ext cx="4940340" cy="3263246"/>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endParaRPr lang="zh-CN" altLang="en-US"/>
          </a:p>
        </p:txBody>
      </p:sp>
      <p:sp>
        <p:nvSpPr>
          <p:cNvPr id="11" name="Rectangle 4"/>
          <p:cNvSpPr>
            <a:spLocks noChangeArrowheads="1"/>
          </p:cNvSpPr>
          <p:nvPr/>
        </p:nvSpPr>
        <p:spPr bwMode="auto">
          <a:xfrm>
            <a:off x="5170" y="1797377"/>
            <a:ext cx="4974178" cy="3263246"/>
          </a:xfrm>
          <a:prstGeom prst="rect">
            <a:avLst/>
          </a:prstGeom>
          <a:solidFill>
            <a:schemeClr val="tx1">
              <a:alpha val="90000"/>
            </a:schemeClr>
          </a:solidFill>
          <a:ln>
            <a:noFill/>
          </a:ln>
          <a:effectLst/>
        </p:spPr>
        <p:txBody>
          <a:bodyPr wrap="square" anchor="ctr">
            <a:normAutofit/>
          </a:bodyPr>
          <a:lstStyle/>
          <a:p>
            <a:endParaRPr lang="zh-CN" altLang="en-US"/>
          </a:p>
        </p:txBody>
      </p:sp>
      <p:sp>
        <p:nvSpPr>
          <p:cNvPr id="12" name="Freeform 5"/>
          <p:cNvSpPr/>
          <p:nvPr/>
        </p:nvSpPr>
        <p:spPr bwMode="auto">
          <a:xfrm>
            <a:off x="1298400" y="2722036"/>
            <a:ext cx="539163" cy="594179"/>
          </a:xfrm>
          <a:custGeom>
            <a:avLst/>
            <a:gdLst>
              <a:gd name="T0" fmla="*/ 0 w 235"/>
              <a:gd name="T1" fmla="*/ 86 h 262"/>
              <a:gd name="T2" fmla="*/ 20 w 235"/>
              <a:gd name="T3" fmla="*/ 52 h 262"/>
              <a:gd name="T4" fmla="*/ 97 w 235"/>
              <a:gd name="T5" fmla="*/ 7 h 262"/>
              <a:gd name="T6" fmla="*/ 137 w 235"/>
              <a:gd name="T7" fmla="*/ 7 h 262"/>
              <a:gd name="T8" fmla="*/ 215 w 235"/>
              <a:gd name="T9" fmla="*/ 52 h 262"/>
              <a:gd name="T10" fmla="*/ 235 w 235"/>
              <a:gd name="T11" fmla="*/ 86 h 262"/>
              <a:gd name="T12" fmla="*/ 235 w 235"/>
              <a:gd name="T13" fmla="*/ 176 h 262"/>
              <a:gd name="T14" fmla="*/ 215 w 235"/>
              <a:gd name="T15" fmla="*/ 211 h 262"/>
              <a:gd name="T16" fmla="*/ 137 w 235"/>
              <a:gd name="T17" fmla="*/ 255 h 262"/>
              <a:gd name="T18" fmla="*/ 97 w 235"/>
              <a:gd name="T19" fmla="*/ 255 h 262"/>
              <a:gd name="T20" fmla="*/ 20 w 235"/>
              <a:gd name="T21" fmla="*/ 211 h 262"/>
              <a:gd name="T22" fmla="*/ 0 w 235"/>
              <a:gd name="T23" fmla="*/ 176 h 262"/>
              <a:gd name="T24" fmla="*/ 0 w 235"/>
              <a:gd name="T25" fmla="*/ 8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262">
                <a:moveTo>
                  <a:pt x="0" y="86"/>
                </a:moveTo>
                <a:cubicBezTo>
                  <a:pt x="0" y="74"/>
                  <a:pt x="9" y="58"/>
                  <a:pt x="20" y="52"/>
                </a:cubicBezTo>
                <a:cubicBezTo>
                  <a:pt x="97" y="7"/>
                  <a:pt x="97" y="7"/>
                  <a:pt x="97" y="7"/>
                </a:cubicBezTo>
                <a:cubicBezTo>
                  <a:pt x="108" y="0"/>
                  <a:pt x="126" y="0"/>
                  <a:pt x="137" y="7"/>
                </a:cubicBezTo>
                <a:cubicBezTo>
                  <a:pt x="215" y="52"/>
                  <a:pt x="215" y="52"/>
                  <a:pt x="215" y="52"/>
                </a:cubicBezTo>
                <a:cubicBezTo>
                  <a:pt x="226" y="58"/>
                  <a:pt x="235" y="74"/>
                  <a:pt x="235" y="86"/>
                </a:cubicBezTo>
                <a:cubicBezTo>
                  <a:pt x="235" y="176"/>
                  <a:pt x="235" y="176"/>
                  <a:pt x="235" y="176"/>
                </a:cubicBezTo>
                <a:cubicBezTo>
                  <a:pt x="235" y="189"/>
                  <a:pt x="226" y="204"/>
                  <a:pt x="215" y="211"/>
                </a:cubicBezTo>
                <a:cubicBezTo>
                  <a:pt x="137" y="255"/>
                  <a:pt x="137" y="255"/>
                  <a:pt x="137" y="255"/>
                </a:cubicBezTo>
                <a:cubicBezTo>
                  <a:pt x="126" y="262"/>
                  <a:pt x="108" y="262"/>
                  <a:pt x="97" y="255"/>
                </a:cubicBezTo>
                <a:cubicBezTo>
                  <a:pt x="20" y="211"/>
                  <a:pt x="20" y="211"/>
                  <a:pt x="20" y="211"/>
                </a:cubicBezTo>
                <a:cubicBezTo>
                  <a:pt x="9" y="204"/>
                  <a:pt x="0" y="189"/>
                  <a:pt x="0" y="176"/>
                </a:cubicBezTo>
                <a:lnTo>
                  <a:pt x="0" y="86"/>
                </a:lnTo>
                <a:close/>
              </a:path>
            </a:pathLst>
          </a:custGeom>
          <a:solidFill>
            <a:schemeClr val="accent5"/>
          </a:solidFill>
          <a:ln>
            <a:noFill/>
          </a:ln>
        </p:spPr>
        <p:txBody>
          <a:bodyPr wrap="square">
            <a:normAutofit/>
          </a:bodyPr>
          <a:lstStyle/>
          <a:p>
            <a:endParaRPr lang="zh-CN" altLang="en-US"/>
          </a:p>
        </p:txBody>
      </p:sp>
      <p:sp>
        <p:nvSpPr>
          <p:cNvPr id="13" name="Freeform 9"/>
          <p:cNvSpPr/>
          <p:nvPr/>
        </p:nvSpPr>
        <p:spPr bwMode="auto">
          <a:xfrm>
            <a:off x="2943396" y="3429001"/>
            <a:ext cx="742723" cy="819747"/>
          </a:xfrm>
          <a:custGeom>
            <a:avLst/>
            <a:gdLst>
              <a:gd name="T0" fmla="*/ 0 w 235"/>
              <a:gd name="T1" fmla="*/ 86 h 262"/>
              <a:gd name="T2" fmla="*/ 20 w 235"/>
              <a:gd name="T3" fmla="*/ 52 h 262"/>
              <a:gd name="T4" fmla="*/ 97 w 235"/>
              <a:gd name="T5" fmla="*/ 7 h 262"/>
              <a:gd name="T6" fmla="*/ 137 w 235"/>
              <a:gd name="T7" fmla="*/ 7 h 262"/>
              <a:gd name="T8" fmla="*/ 215 w 235"/>
              <a:gd name="T9" fmla="*/ 52 h 262"/>
              <a:gd name="T10" fmla="*/ 235 w 235"/>
              <a:gd name="T11" fmla="*/ 86 h 262"/>
              <a:gd name="T12" fmla="*/ 235 w 235"/>
              <a:gd name="T13" fmla="*/ 176 h 262"/>
              <a:gd name="T14" fmla="*/ 215 w 235"/>
              <a:gd name="T15" fmla="*/ 211 h 262"/>
              <a:gd name="T16" fmla="*/ 137 w 235"/>
              <a:gd name="T17" fmla="*/ 255 h 262"/>
              <a:gd name="T18" fmla="*/ 97 w 235"/>
              <a:gd name="T19" fmla="*/ 255 h 262"/>
              <a:gd name="T20" fmla="*/ 20 w 235"/>
              <a:gd name="T21" fmla="*/ 211 h 262"/>
              <a:gd name="T22" fmla="*/ 0 w 235"/>
              <a:gd name="T23" fmla="*/ 176 h 262"/>
              <a:gd name="T24" fmla="*/ 0 w 235"/>
              <a:gd name="T25" fmla="*/ 8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262">
                <a:moveTo>
                  <a:pt x="0" y="86"/>
                </a:moveTo>
                <a:cubicBezTo>
                  <a:pt x="0" y="74"/>
                  <a:pt x="9" y="58"/>
                  <a:pt x="20" y="52"/>
                </a:cubicBezTo>
                <a:cubicBezTo>
                  <a:pt x="97" y="7"/>
                  <a:pt x="97" y="7"/>
                  <a:pt x="97" y="7"/>
                </a:cubicBezTo>
                <a:cubicBezTo>
                  <a:pt x="108" y="0"/>
                  <a:pt x="126" y="0"/>
                  <a:pt x="137" y="7"/>
                </a:cubicBezTo>
                <a:cubicBezTo>
                  <a:pt x="215" y="52"/>
                  <a:pt x="215" y="52"/>
                  <a:pt x="215" y="52"/>
                </a:cubicBezTo>
                <a:cubicBezTo>
                  <a:pt x="226" y="58"/>
                  <a:pt x="235" y="74"/>
                  <a:pt x="235" y="86"/>
                </a:cubicBezTo>
                <a:cubicBezTo>
                  <a:pt x="235" y="176"/>
                  <a:pt x="235" y="176"/>
                  <a:pt x="235" y="176"/>
                </a:cubicBezTo>
                <a:cubicBezTo>
                  <a:pt x="235" y="189"/>
                  <a:pt x="226" y="204"/>
                  <a:pt x="215" y="211"/>
                </a:cubicBezTo>
                <a:cubicBezTo>
                  <a:pt x="137" y="255"/>
                  <a:pt x="137" y="255"/>
                  <a:pt x="137" y="255"/>
                </a:cubicBezTo>
                <a:cubicBezTo>
                  <a:pt x="126" y="262"/>
                  <a:pt x="108" y="262"/>
                  <a:pt x="97" y="255"/>
                </a:cubicBezTo>
                <a:cubicBezTo>
                  <a:pt x="20" y="211"/>
                  <a:pt x="20" y="211"/>
                  <a:pt x="20" y="211"/>
                </a:cubicBezTo>
                <a:cubicBezTo>
                  <a:pt x="9" y="204"/>
                  <a:pt x="0" y="189"/>
                  <a:pt x="0" y="176"/>
                </a:cubicBezTo>
                <a:lnTo>
                  <a:pt x="0" y="86"/>
                </a:lnTo>
                <a:close/>
              </a:path>
            </a:pathLst>
          </a:custGeom>
          <a:solidFill>
            <a:schemeClr val="accent5"/>
          </a:solidFill>
          <a:ln>
            <a:noFill/>
          </a:ln>
        </p:spPr>
        <p:txBody>
          <a:bodyPr wrap="square">
            <a:normAutofit/>
          </a:bodyPr>
          <a:lstStyle/>
          <a:p>
            <a:endParaRPr lang="zh-CN" altLang="en-US"/>
          </a:p>
        </p:txBody>
      </p:sp>
      <p:grpSp>
        <p:nvGrpSpPr>
          <p:cNvPr id="14" name="Group 10"/>
          <p:cNvGrpSpPr/>
          <p:nvPr/>
        </p:nvGrpSpPr>
        <p:grpSpPr bwMode="auto">
          <a:xfrm>
            <a:off x="3149707" y="3682077"/>
            <a:ext cx="324598" cy="319096"/>
            <a:chOff x="0" y="0"/>
            <a:chExt cx="133" cy="132"/>
          </a:xfrm>
          <a:solidFill>
            <a:schemeClr val="bg1"/>
          </a:solidFill>
        </p:grpSpPr>
        <p:sp>
          <p:nvSpPr>
            <p:cNvPr id="15" name="Freeform 11"/>
            <p:cNvSpPr/>
            <p:nvPr/>
          </p:nvSpPr>
          <p:spPr bwMode="auto">
            <a:xfrm>
              <a:off x="31" y="90"/>
              <a:ext cx="69" cy="42"/>
            </a:xfrm>
            <a:custGeom>
              <a:avLst/>
              <a:gdLst>
                <a:gd name="T0" fmla="*/ 65 w 69"/>
                <a:gd name="T1" fmla="*/ 11 h 42"/>
                <a:gd name="T2" fmla="*/ 65 w 69"/>
                <a:gd name="T3" fmla="*/ 0 h 42"/>
                <a:gd name="T4" fmla="*/ 5 w 69"/>
                <a:gd name="T5" fmla="*/ 0 h 42"/>
                <a:gd name="T6" fmla="*/ 5 w 69"/>
                <a:gd name="T7" fmla="*/ 11 h 42"/>
                <a:gd name="T8" fmla="*/ 22 w 69"/>
                <a:gd name="T9" fmla="*/ 11 h 42"/>
                <a:gd name="T10" fmla="*/ 0 w 69"/>
                <a:gd name="T11" fmla="*/ 34 h 42"/>
                <a:gd name="T12" fmla="*/ 8 w 69"/>
                <a:gd name="T13" fmla="*/ 42 h 42"/>
                <a:gd name="T14" fmla="*/ 34 w 69"/>
                <a:gd name="T15" fmla="*/ 14 h 42"/>
                <a:gd name="T16" fmla="*/ 62 w 69"/>
                <a:gd name="T17" fmla="*/ 42 h 42"/>
                <a:gd name="T18" fmla="*/ 69 w 69"/>
                <a:gd name="T19" fmla="*/ 34 h 42"/>
                <a:gd name="T20" fmla="*/ 48 w 69"/>
                <a:gd name="T21" fmla="*/ 11 h 42"/>
                <a:gd name="T22" fmla="*/ 65 w 69"/>
                <a:gd name="T23"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42">
                  <a:moveTo>
                    <a:pt x="65" y="11"/>
                  </a:moveTo>
                  <a:lnTo>
                    <a:pt x="65" y="0"/>
                  </a:lnTo>
                  <a:lnTo>
                    <a:pt x="5" y="0"/>
                  </a:lnTo>
                  <a:lnTo>
                    <a:pt x="5" y="11"/>
                  </a:lnTo>
                  <a:lnTo>
                    <a:pt x="22" y="11"/>
                  </a:lnTo>
                  <a:lnTo>
                    <a:pt x="0" y="34"/>
                  </a:lnTo>
                  <a:lnTo>
                    <a:pt x="8" y="42"/>
                  </a:lnTo>
                  <a:lnTo>
                    <a:pt x="34" y="14"/>
                  </a:lnTo>
                  <a:lnTo>
                    <a:pt x="62" y="42"/>
                  </a:lnTo>
                  <a:lnTo>
                    <a:pt x="69" y="34"/>
                  </a:lnTo>
                  <a:lnTo>
                    <a:pt x="48" y="11"/>
                  </a:lnTo>
                  <a:lnTo>
                    <a:pt x="65"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ormAutofit fontScale="25000" lnSpcReduction="20000"/>
            </a:bodyPr>
            <a:lstStyle/>
            <a:p>
              <a:endParaRPr lang="zh-CN" altLang="en-US"/>
            </a:p>
          </p:txBody>
        </p:sp>
        <p:sp>
          <p:nvSpPr>
            <p:cNvPr id="16" name="Freeform 12"/>
            <p:cNvSpPr/>
            <p:nvPr/>
          </p:nvSpPr>
          <p:spPr bwMode="auto">
            <a:xfrm>
              <a:off x="0" y="0"/>
              <a:ext cx="133" cy="85"/>
            </a:xfrm>
            <a:custGeom>
              <a:avLst/>
              <a:gdLst>
                <a:gd name="T0" fmla="*/ 133 w 133"/>
                <a:gd name="T1" fmla="*/ 0 h 85"/>
                <a:gd name="T2" fmla="*/ 119 w 133"/>
                <a:gd name="T3" fmla="*/ 0 h 85"/>
                <a:gd name="T4" fmla="*/ 13 w 133"/>
                <a:gd name="T5" fmla="*/ 0 h 85"/>
                <a:gd name="T6" fmla="*/ 0 w 133"/>
                <a:gd name="T7" fmla="*/ 0 h 85"/>
                <a:gd name="T8" fmla="*/ 0 w 133"/>
                <a:gd name="T9" fmla="*/ 11 h 85"/>
                <a:gd name="T10" fmla="*/ 13 w 133"/>
                <a:gd name="T11" fmla="*/ 11 h 85"/>
                <a:gd name="T12" fmla="*/ 13 w 133"/>
                <a:gd name="T13" fmla="*/ 85 h 85"/>
                <a:gd name="T14" fmla="*/ 49 w 133"/>
                <a:gd name="T15" fmla="*/ 57 h 85"/>
                <a:gd name="T16" fmla="*/ 59 w 133"/>
                <a:gd name="T17" fmla="*/ 73 h 85"/>
                <a:gd name="T18" fmla="*/ 95 w 133"/>
                <a:gd name="T19" fmla="*/ 49 h 85"/>
                <a:gd name="T20" fmla="*/ 89 w 133"/>
                <a:gd name="T21" fmla="*/ 39 h 85"/>
                <a:gd name="T22" fmla="*/ 63 w 133"/>
                <a:gd name="T23" fmla="*/ 57 h 85"/>
                <a:gd name="T24" fmla="*/ 53 w 133"/>
                <a:gd name="T25" fmla="*/ 39 h 85"/>
                <a:gd name="T26" fmla="*/ 24 w 133"/>
                <a:gd name="T27" fmla="*/ 62 h 85"/>
                <a:gd name="T28" fmla="*/ 24 w 133"/>
                <a:gd name="T29" fmla="*/ 11 h 85"/>
                <a:gd name="T30" fmla="*/ 108 w 133"/>
                <a:gd name="T31" fmla="*/ 11 h 85"/>
                <a:gd name="T32" fmla="*/ 108 w 133"/>
                <a:gd name="T33" fmla="*/ 73 h 85"/>
                <a:gd name="T34" fmla="*/ 119 w 133"/>
                <a:gd name="T35" fmla="*/ 73 h 85"/>
                <a:gd name="T36" fmla="*/ 119 w 133"/>
                <a:gd name="T37" fmla="*/ 11 h 85"/>
                <a:gd name="T38" fmla="*/ 133 w 133"/>
                <a:gd name="T39" fmla="*/ 11 h 85"/>
                <a:gd name="T40" fmla="*/ 133 w 133"/>
                <a:gd name="T4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85">
                  <a:moveTo>
                    <a:pt x="133" y="0"/>
                  </a:moveTo>
                  <a:lnTo>
                    <a:pt x="119" y="0"/>
                  </a:lnTo>
                  <a:lnTo>
                    <a:pt x="13" y="0"/>
                  </a:lnTo>
                  <a:lnTo>
                    <a:pt x="0" y="0"/>
                  </a:lnTo>
                  <a:lnTo>
                    <a:pt x="0" y="11"/>
                  </a:lnTo>
                  <a:lnTo>
                    <a:pt x="13" y="11"/>
                  </a:lnTo>
                  <a:lnTo>
                    <a:pt x="13" y="85"/>
                  </a:lnTo>
                  <a:lnTo>
                    <a:pt x="49" y="57"/>
                  </a:lnTo>
                  <a:lnTo>
                    <a:pt x="59" y="73"/>
                  </a:lnTo>
                  <a:lnTo>
                    <a:pt x="95" y="49"/>
                  </a:lnTo>
                  <a:lnTo>
                    <a:pt x="89" y="39"/>
                  </a:lnTo>
                  <a:lnTo>
                    <a:pt x="63" y="57"/>
                  </a:lnTo>
                  <a:lnTo>
                    <a:pt x="53" y="39"/>
                  </a:lnTo>
                  <a:lnTo>
                    <a:pt x="24" y="62"/>
                  </a:lnTo>
                  <a:lnTo>
                    <a:pt x="24" y="11"/>
                  </a:lnTo>
                  <a:lnTo>
                    <a:pt x="108" y="11"/>
                  </a:lnTo>
                  <a:lnTo>
                    <a:pt x="108" y="73"/>
                  </a:lnTo>
                  <a:lnTo>
                    <a:pt x="119" y="73"/>
                  </a:lnTo>
                  <a:lnTo>
                    <a:pt x="119" y="11"/>
                  </a:lnTo>
                  <a:lnTo>
                    <a:pt x="133" y="11"/>
                  </a:lnTo>
                  <a:lnTo>
                    <a:pt x="1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ormAutofit fontScale="47500" lnSpcReduction="20000"/>
            </a:bodyPr>
            <a:lstStyle/>
            <a:p>
              <a:endParaRPr lang="zh-CN" altLang="en-US"/>
            </a:p>
          </p:txBody>
        </p:sp>
      </p:grpSp>
      <p:sp>
        <p:nvSpPr>
          <p:cNvPr id="2" name="Title 1"/>
          <p:cNvSpPr>
            <a:spLocks noGrp="1"/>
          </p:cNvSpPr>
          <p:nvPr>
            <p:ph type="title"/>
          </p:nvPr>
        </p:nvSpPr>
        <p:spPr>
          <a:xfrm>
            <a:off x="5522400" y="2449760"/>
            <a:ext cx="4834800" cy="604800"/>
          </a:xfrm>
        </p:spPr>
        <p:txBody>
          <a:bodyPr wrap="square" anchor="ctr">
            <a:normAutofit/>
          </a:bodyPr>
          <a:lstStyle>
            <a:lvl1pPr algn="l">
              <a:lnSpc>
                <a:spcPct val="150000"/>
              </a:lnSpc>
              <a:defRPr sz="2000" b="1">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5522400" y="3054560"/>
            <a:ext cx="5673600" cy="1815152"/>
          </a:xfrm>
        </p:spPr>
        <p:txBody>
          <a:bodyPr wrap="square">
            <a:normAutofit/>
          </a:bodyPr>
          <a:lstStyle>
            <a:lvl1pPr marL="0" indent="0" algn="l">
              <a:lnSpc>
                <a:spcPct val="15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6" name="Date Placeholder 3"/>
          <p:cNvSpPr>
            <a:spLocks noGrp="1"/>
          </p:cNvSpPr>
          <p:nvPr>
            <p:ph type="dt" sz="half" idx="10"/>
          </p:nvPr>
        </p:nvSpPr>
        <p:spPr/>
        <p:txBody>
          <a:bodyPr wrap="square">
            <a:normAutofit/>
          </a:bodyPr>
          <a:lstStyle>
            <a:lvl1pPr>
              <a:defRPr smtClean="0"/>
            </a:lvl1pPr>
          </a:lstStyle>
          <a:p>
            <a:fld id="{13D0CE79-49FB-443D-BEF8-6B709DE8FD0C}" type="datetimeFigureOut">
              <a:rPr lang="zh-CN" altLang="en-US" smtClean="0"/>
              <a:t>2023/6/8</a:t>
            </a:fld>
            <a:endParaRPr lang="zh-CN" altLang="en-US"/>
          </a:p>
        </p:txBody>
      </p:sp>
      <p:sp>
        <p:nvSpPr>
          <p:cNvPr id="7" name="Footer Placeholder 4"/>
          <p:cNvSpPr>
            <a:spLocks noGrp="1"/>
          </p:cNvSpPr>
          <p:nvPr>
            <p:ph type="ftr" sz="quarter" idx="11"/>
          </p:nvPr>
        </p:nvSpPr>
        <p:spPr/>
        <p:txBody>
          <a:bodyPr wrap="square">
            <a:normAutofit/>
          </a:bodyPr>
          <a:lstStyle>
            <a:lvl1pPr>
              <a:defRPr/>
            </a:lvl1pPr>
          </a:lstStyle>
          <a:p>
            <a:endParaRPr lang="zh-CN" altLang="en-US"/>
          </a:p>
        </p:txBody>
      </p:sp>
      <p:sp>
        <p:nvSpPr>
          <p:cNvPr id="8" name="Slide Number Placeholder 5"/>
          <p:cNvSpPr>
            <a:spLocks noGrp="1"/>
          </p:cNvSpPr>
          <p:nvPr>
            <p:ph type="sldNum" sz="quarter" idx="12"/>
          </p:nvPr>
        </p:nvSpPr>
        <p:spPr/>
        <p:txBody>
          <a:bodyPr wrap="square">
            <a:normAutofit/>
          </a:bodyPr>
          <a:lstStyle>
            <a:lvl1pPr>
              <a:defRPr smtClean="0"/>
            </a:lvl1pPr>
          </a:lstStyle>
          <a:p>
            <a:fld id="{EF906490-237C-474C-BA2E-D98840BC1F8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6172200" y="1825625"/>
            <a:ext cx="5181600" cy="4351338"/>
          </a:xfrm>
        </p:spPr>
        <p:txBody>
          <a:bodyPr wrap="square">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wrap="square">
            <a:normAutofit/>
          </a:bodyPr>
          <a:lstStyle>
            <a:lvl1pPr>
              <a:defRPr/>
            </a:lvl1pPr>
          </a:lstStyle>
          <a:p>
            <a:fld id="{13D0CE79-49FB-443D-BEF8-6B709DE8FD0C}" type="datetimeFigureOut">
              <a:rPr lang="zh-CN" altLang="en-US" smtClean="0"/>
              <a:t>2023/6/8</a:t>
            </a:fld>
            <a:endParaRPr lang="zh-CN" altLang="en-US"/>
          </a:p>
        </p:txBody>
      </p:sp>
      <p:sp>
        <p:nvSpPr>
          <p:cNvPr id="6" name="Footer Placeholder 4"/>
          <p:cNvSpPr>
            <a:spLocks noGrp="1"/>
          </p:cNvSpPr>
          <p:nvPr>
            <p:ph type="ftr" sz="quarter" idx="11"/>
          </p:nvPr>
        </p:nvSpPr>
        <p:spPr/>
        <p:txBody>
          <a:bodyPr wrap="square">
            <a:normAutofit/>
          </a:bodyPr>
          <a:lstStyle>
            <a:lvl1pPr>
              <a:defRPr/>
            </a:lvl1pPr>
          </a:lstStyle>
          <a:p>
            <a:endParaRPr lang="zh-CN" altLang="en-US"/>
          </a:p>
        </p:txBody>
      </p:sp>
      <p:sp>
        <p:nvSpPr>
          <p:cNvPr id="7" name="Slide Number Placeholder 5"/>
          <p:cNvSpPr>
            <a:spLocks noGrp="1"/>
          </p:cNvSpPr>
          <p:nvPr>
            <p:ph type="sldNum" sz="quarter" idx="12"/>
          </p:nvPr>
        </p:nvSpPr>
        <p:spPr/>
        <p:txBody>
          <a:bodyPr wrap="square">
            <a:normAutofit/>
          </a:bodyPr>
          <a:lstStyle>
            <a:lvl1pPr>
              <a:defRPr/>
            </a:lvl1pPr>
          </a:lstStyle>
          <a:p>
            <a:fld id="{EF906490-237C-474C-BA2E-D98840BC1F8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170800" y="514800"/>
            <a:ext cx="7426800" cy="601200"/>
          </a:xfrm>
        </p:spPr>
        <p:txBody>
          <a:bodyPr wrap="square">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wrap="square">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wrap="square">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wrap="square">
            <a:normAutofit/>
          </a:bodyPr>
          <a:lstStyle>
            <a:lvl1pPr>
              <a:defRPr/>
            </a:lvl1pPr>
          </a:lstStyle>
          <a:p>
            <a:fld id="{C9E60F58-3108-4415-857A-6D0360DF626E}" type="datetimeFigureOut">
              <a:rPr lang="zh-CN" altLang="en-US" smtClean="0"/>
              <a:t>2023/6/8</a:t>
            </a:fld>
            <a:endParaRPr lang="zh-CN" altLang="en-US"/>
          </a:p>
        </p:txBody>
      </p:sp>
      <p:sp>
        <p:nvSpPr>
          <p:cNvPr id="8" name="Footer Placeholder 4"/>
          <p:cNvSpPr>
            <a:spLocks noGrp="1"/>
          </p:cNvSpPr>
          <p:nvPr>
            <p:ph type="ftr" sz="quarter" idx="11"/>
          </p:nvPr>
        </p:nvSpPr>
        <p:spPr/>
        <p:txBody>
          <a:bodyPr wrap="square">
            <a:normAutofit/>
          </a:bodyPr>
          <a:lstStyle>
            <a:lvl1pPr>
              <a:defRPr/>
            </a:lvl1pPr>
          </a:lstStyle>
          <a:p>
            <a:endParaRPr lang="zh-CN" altLang="en-US"/>
          </a:p>
        </p:txBody>
      </p:sp>
      <p:sp>
        <p:nvSpPr>
          <p:cNvPr id="9" name="Slide Number Placeholder 5"/>
          <p:cNvSpPr>
            <a:spLocks noGrp="1"/>
          </p:cNvSpPr>
          <p:nvPr>
            <p:ph type="sldNum" sz="quarter" idx="12"/>
          </p:nvPr>
        </p:nvSpPr>
        <p:spPr/>
        <p:txBody>
          <a:bodyPr wrap="square">
            <a:normAutofit/>
          </a:bodyPr>
          <a:lstStyle>
            <a:lvl1pPr>
              <a:defRPr/>
            </a:lvl1pPr>
          </a:lstStyle>
          <a:p>
            <a:fld id="{4AE85CE2-CEAD-46BB-861E-7D62265DC96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36" name="Freeform 3"/>
          <p:cNvSpPr/>
          <p:nvPr/>
        </p:nvSpPr>
        <p:spPr bwMode="auto">
          <a:xfrm>
            <a:off x="6044356" y="4993876"/>
            <a:ext cx="401236" cy="413367"/>
          </a:xfrm>
          <a:custGeom>
            <a:avLst/>
            <a:gdLst>
              <a:gd name="T0" fmla="*/ 202 w 202"/>
              <a:gd name="T1" fmla="*/ 208 h 208"/>
              <a:gd name="T2" fmla="*/ 0 w 202"/>
              <a:gd name="T3" fmla="*/ 208 h 208"/>
              <a:gd name="T4" fmla="*/ 0 w 202"/>
              <a:gd name="T5" fmla="*/ 0 h 208"/>
              <a:gd name="T6" fmla="*/ 202 w 202"/>
              <a:gd name="T7" fmla="*/ 0 h 208"/>
              <a:gd name="T8" fmla="*/ 160 w 202"/>
              <a:gd name="T9" fmla="*/ 102 h 208"/>
              <a:gd name="T10" fmla="*/ 202 w 202"/>
              <a:gd name="T11" fmla="*/ 208 h 208"/>
            </a:gdLst>
            <a:ahLst/>
            <a:cxnLst>
              <a:cxn ang="0">
                <a:pos x="T0" y="T1"/>
              </a:cxn>
              <a:cxn ang="0">
                <a:pos x="T2" y="T3"/>
              </a:cxn>
              <a:cxn ang="0">
                <a:pos x="T4" y="T5"/>
              </a:cxn>
              <a:cxn ang="0">
                <a:pos x="T6" y="T7"/>
              </a:cxn>
              <a:cxn ang="0">
                <a:pos x="T8" y="T9"/>
              </a:cxn>
              <a:cxn ang="0">
                <a:pos x="T10" y="T11"/>
              </a:cxn>
            </a:cxnLst>
            <a:rect l="0" t="0" r="r" b="b"/>
            <a:pathLst>
              <a:path w="202" h="208">
                <a:moveTo>
                  <a:pt x="202" y="208"/>
                </a:moveTo>
                <a:lnTo>
                  <a:pt x="0" y="208"/>
                </a:lnTo>
                <a:lnTo>
                  <a:pt x="0" y="0"/>
                </a:lnTo>
                <a:lnTo>
                  <a:pt x="202" y="0"/>
                </a:lnTo>
                <a:lnTo>
                  <a:pt x="160" y="102"/>
                </a:lnTo>
                <a:lnTo>
                  <a:pt x="202" y="208"/>
                </a:lnTo>
                <a:close/>
              </a:path>
            </a:pathLst>
          </a:custGeom>
          <a:solidFill>
            <a:schemeClr val="accent5">
              <a:lumMod val="75000"/>
            </a:schemeClr>
          </a:solidFill>
          <a:ln>
            <a:noFill/>
          </a:ln>
        </p:spPr>
        <p:txBody>
          <a:bodyPr wrap="square">
            <a:normAutofit/>
          </a:bodyPr>
          <a:lstStyle/>
          <a:p>
            <a:endParaRPr lang="zh-CN" altLang="en-US"/>
          </a:p>
        </p:txBody>
      </p:sp>
      <p:sp>
        <p:nvSpPr>
          <p:cNvPr id="38" name="Rectangle 4"/>
          <p:cNvSpPr>
            <a:spLocks noChangeArrowheads="1"/>
          </p:cNvSpPr>
          <p:nvPr/>
        </p:nvSpPr>
        <p:spPr bwMode="auto">
          <a:xfrm>
            <a:off x="5734491" y="4906433"/>
            <a:ext cx="436989" cy="421316"/>
          </a:xfrm>
          <a:prstGeom prst="rect">
            <a:avLst/>
          </a:prstGeom>
          <a:solidFill>
            <a:schemeClr val="accent5"/>
          </a:solidFill>
          <a:ln>
            <a:noFill/>
          </a:ln>
        </p:spPr>
        <p:txBody>
          <a:bodyPr wrap="square">
            <a:normAutofit/>
          </a:bodyPr>
          <a:lstStyle/>
          <a:p>
            <a:endParaRPr lang="zh-CN" altLang="en-US"/>
          </a:p>
        </p:txBody>
      </p:sp>
      <p:sp>
        <p:nvSpPr>
          <p:cNvPr id="39" name="Freeform 5"/>
          <p:cNvSpPr/>
          <p:nvPr/>
        </p:nvSpPr>
        <p:spPr bwMode="auto">
          <a:xfrm>
            <a:off x="6044356" y="5327749"/>
            <a:ext cx="127124" cy="79494"/>
          </a:xfrm>
          <a:custGeom>
            <a:avLst/>
            <a:gdLst>
              <a:gd name="T0" fmla="*/ 64 w 64"/>
              <a:gd name="T1" fmla="*/ 0 h 40"/>
              <a:gd name="T2" fmla="*/ 0 w 64"/>
              <a:gd name="T3" fmla="*/ 40 h 40"/>
              <a:gd name="T4" fmla="*/ 0 w 64"/>
              <a:gd name="T5" fmla="*/ 0 h 40"/>
              <a:gd name="T6" fmla="*/ 64 w 64"/>
              <a:gd name="T7" fmla="*/ 0 h 40"/>
            </a:gdLst>
            <a:ahLst/>
            <a:cxnLst>
              <a:cxn ang="0">
                <a:pos x="T0" y="T1"/>
              </a:cxn>
              <a:cxn ang="0">
                <a:pos x="T2" y="T3"/>
              </a:cxn>
              <a:cxn ang="0">
                <a:pos x="T4" y="T5"/>
              </a:cxn>
              <a:cxn ang="0">
                <a:pos x="T6" y="T7"/>
              </a:cxn>
            </a:cxnLst>
            <a:rect l="0" t="0" r="r" b="b"/>
            <a:pathLst>
              <a:path w="64" h="40">
                <a:moveTo>
                  <a:pt x="64" y="0"/>
                </a:moveTo>
                <a:lnTo>
                  <a:pt x="0" y="40"/>
                </a:lnTo>
                <a:lnTo>
                  <a:pt x="0" y="0"/>
                </a:lnTo>
                <a:lnTo>
                  <a:pt x="64" y="0"/>
                </a:lnTo>
                <a:close/>
              </a:path>
            </a:pathLst>
          </a:custGeom>
          <a:solidFill>
            <a:schemeClr val="accent5">
              <a:lumMod val="50000"/>
            </a:schemeClr>
          </a:solidFill>
          <a:ln>
            <a:noFill/>
          </a:ln>
        </p:spPr>
        <p:txBody>
          <a:bodyPr wrap="square">
            <a:normAutofit fontScale="25000" lnSpcReduction="20000"/>
          </a:bodyPr>
          <a:lstStyle/>
          <a:p>
            <a:endParaRPr lang="zh-CN" altLang="en-US"/>
          </a:p>
        </p:txBody>
      </p:sp>
      <p:sp>
        <p:nvSpPr>
          <p:cNvPr id="40" name="Rectangle 6"/>
          <p:cNvSpPr>
            <a:spLocks noChangeArrowheads="1"/>
          </p:cNvSpPr>
          <p:nvPr/>
        </p:nvSpPr>
        <p:spPr bwMode="auto">
          <a:xfrm>
            <a:off x="5686819" y="4906433"/>
            <a:ext cx="51644" cy="1083100"/>
          </a:xfrm>
          <a:prstGeom prst="rect">
            <a:avLst/>
          </a:prstGeom>
          <a:solidFill>
            <a:schemeClr val="accent4">
              <a:lumMod val="40000"/>
              <a:lumOff val="60000"/>
            </a:schemeClr>
          </a:solidFill>
          <a:ln>
            <a:noFill/>
          </a:ln>
        </p:spPr>
        <p:txBody>
          <a:bodyPr wrap="square">
            <a:normAutofit/>
          </a:bodyPr>
          <a:lstStyle/>
          <a:p>
            <a:endParaRPr lang="zh-CN" altLang="en-US"/>
          </a:p>
        </p:txBody>
      </p:sp>
      <p:sp>
        <p:nvSpPr>
          <p:cNvPr id="41" name="Freeform 7"/>
          <p:cNvSpPr/>
          <p:nvPr/>
        </p:nvSpPr>
        <p:spPr bwMode="auto">
          <a:xfrm>
            <a:off x="3174131" y="6323406"/>
            <a:ext cx="798499" cy="534594"/>
          </a:xfrm>
          <a:custGeom>
            <a:avLst/>
            <a:gdLst>
              <a:gd name="T0" fmla="*/ 0 w 402"/>
              <a:gd name="T1" fmla="*/ 269 h 269"/>
              <a:gd name="T2" fmla="*/ 280 w 402"/>
              <a:gd name="T3" fmla="*/ 0 h 269"/>
              <a:gd name="T4" fmla="*/ 402 w 402"/>
              <a:gd name="T5" fmla="*/ 269 h 269"/>
              <a:gd name="T6" fmla="*/ 0 w 402"/>
              <a:gd name="T7" fmla="*/ 269 h 269"/>
            </a:gdLst>
            <a:ahLst/>
            <a:cxnLst>
              <a:cxn ang="0">
                <a:pos x="T0" y="T1"/>
              </a:cxn>
              <a:cxn ang="0">
                <a:pos x="T2" y="T3"/>
              </a:cxn>
              <a:cxn ang="0">
                <a:pos x="T4" y="T5"/>
              </a:cxn>
              <a:cxn ang="0">
                <a:pos x="T6" y="T7"/>
              </a:cxn>
            </a:cxnLst>
            <a:rect l="0" t="0" r="r" b="b"/>
            <a:pathLst>
              <a:path w="402" h="269">
                <a:moveTo>
                  <a:pt x="0" y="269"/>
                </a:moveTo>
                <a:lnTo>
                  <a:pt x="280" y="0"/>
                </a:lnTo>
                <a:lnTo>
                  <a:pt x="402" y="269"/>
                </a:lnTo>
                <a:lnTo>
                  <a:pt x="0" y="269"/>
                </a:lnTo>
                <a:close/>
              </a:path>
            </a:pathLst>
          </a:custGeom>
          <a:solidFill>
            <a:schemeClr val="tx1">
              <a:lumMod val="75000"/>
            </a:schemeClr>
          </a:solidFill>
          <a:ln>
            <a:noFill/>
          </a:ln>
        </p:spPr>
        <p:txBody>
          <a:bodyPr wrap="square">
            <a:normAutofit/>
          </a:bodyPr>
          <a:lstStyle/>
          <a:p>
            <a:endParaRPr lang="zh-CN" altLang="en-US"/>
          </a:p>
        </p:txBody>
      </p:sp>
      <p:sp>
        <p:nvSpPr>
          <p:cNvPr id="42" name="Freeform 8"/>
          <p:cNvSpPr/>
          <p:nvPr/>
        </p:nvSpPr>
        <p:spPr bwMode="auto">
          <a:xfrm>
            <a:off x="2758991" y="6208140"/>
            <a:ext cx="740895" cy="649860"/>
          </a:xfrm>
          <a:custGeom>
            <a:avLst/>
            <a:gdLst>
              <a:gd name="T0" fmla="*/ 24 w 373"/>
              <a:gd name="T1" fmla="*/ 279 h 327"/>
              <a:gd name="T2" fmla="*/ 265 w 373"/>
              <a:gd name="T3" fmla="*/ 0 h 327"/>
              <a:gd name="T4" fmla="*/ 373 w 373"/>
              <a:gd name="T5" fmla="*/ 327 h 327"/>
              <a:gd name="T6" fmla="*/ 0 w 373"/>
              <a:gd name="T7" fmla="*/ 327 h 327"/>
              <a:gd name="T8" fmla="*/ 24 w 373"/>
              <a:gd name="T9" fmla="*/ 279 h 327"/>
            </a:gdLst>
            <a:ahLst/>
            <a:cxnLst>
              <a:cxn ang="0">
                <a:pos x="T0" y="T1"/>
              </a:cxn>
              <a:cxn ang="0">
                <a:pos x="T2" y="T3"/>
              </a:cxn>
              <a:cxn ang="0">
                <a:pos x="T4" y="T5"/>
              </a:cxn>
              <a:cxn ang="0">
                <a:pos x="T6" y="T7"/>
              </a:cxn>
              <a:cxn ang="0">
                <a:pos x="T8" y="T9"/>
              </a:cxn>
            </a:cxnLst>
            <a:rect l="0" t="0" r="r" b="b"/>
            <a:pathLst>
              <a:path w="373" h="327">
                <a:moveTo>
                  <a:pt x="24" y="279"/>
                </a:moveTo>
                <a:lnTo>
                  <a:pt x="265" y="0"/>
                </a:lnTo>
                <a:lnTo>
                  <a:pt x="373" y="327"/>
                </a:lnTo>
                <a:lnTo>
                  <a:pt x="0" y="327"/>
                </a:lnTo>
                <a:lnTo>
                  <a:pt x="24" y="279"/>
                </a:lnTo>
                <a:close/>
              </a:path>
            </a:pathLst>
          </a:custGeom>
          <a:solidFill>
            <a:schemeClr val="tx1">
              <a:lumMod val="75000"/>
            </a:schemeClr>
          </a:solidFill>
          <a:ln>
            <a:noFill/>
          </a:ln>
        </p:spPr>
        <p:txBody>
          <a:bodyPr wrap="square">
            <a:normAutofit/>
          </a:bodyPr>
          <a:lstStyle/>
          <a:p>
            <a:endParaRPr lang="zh-CN" altLang="en-US"/>
          </a:p>
        </p:txBody>
      </p:sp>
      <p:sp>
        <p:nvSpPr>
          <p:cNvPr id="43" name="Freeform 9"/>
          <p:cNvSpPr/>
          <p:nvPr/>
        </p:nvSpPr>
        <p:spPr bwMode="auto">
          <a:xfrm>
            <a:off x="3285365" y="6208140"/>
            <a:ext cx="504524" cy="649860"/>
          </a:xfrm>
          <a:custGeom>
            <a:avLst/>
            <a:gdLst>
              <a:gd name="T0" fmla="*/ 0 w 254"/>
              <a:gd name="T1" fmla="*/ 0 h 327"/>
              <a:gd name="T2" fmla="*/ 254 w 254"/>
              <a:gd name="T3" fmla="*/ 327 h 327"/>
              <a:gd name="T4" fmla="*/ 108 w 254"/>
              <a:gd name="T5" fmla="*/ 327 h 327"/>
              <a:gd name="T6" fmla="*/ 0 w 254"/>
              <a:gd name="T7" fmla="*/ 0 h 327"/>
            </a:gdLst>
            <a:ahLst/>
            <a:cxnLst>
              <a:cxn ang="0">
                <a:pos x="T0" y="T1"/>
              </a:cxn>
              <a:cxn ang="0">
                <a:pos x="T2" y="T3"/>
              </a:cxn>
              <a:cxn ang="0">
                <a:pos x="T4" y="T5"/>
              </a:cxn>
              <a:cxn ang="0">
                <a:pos x="T6" y="T7"/>
              </a:cxn>
            </a:cxnLst>
            <a:rect l="0" t="0" r="r" b="b"/>
            <a:pathLst>
              <a:path w="254" h="327">
                <a:moveTo>
                  <a:pt x="0" y="0"/>
                </a:moveTo>
                <a:lnTo>
                  <a:pt x="254" y="327"/>
                </a:lnTo>
                <a:lnTo>
                  <a:pt x="108" y="327"/>
                </a:lnTo>
                <a:lnTo>
                  <a:pt x="0" y="0"/>
                </a:lnTo>
                <a:close/>
              </a:path>
            </a:pathLst>
          </a:custGeom>
          <a:solidFill>
            <a:schemeClr val="accent1"/>
          </a:solidFill>
          <a:ln>
            <a:noFill/>
          </a:ln>
        </p:spPr>
        <p:txBody>
          <a:bodyPr wrap="square">
            <a:normAutofit/>
          </a:bodyPr>
          <a:lstStyle/>
          <a:p>
            <a:endParaRPr lang="zh-CN" altLang="en-US"/>
          </a:p>
        </p:txBody>
      </p:sp>
      <p:sp>
        <p:nvSpPr>
          <p:cNvPr id="44" name="Freeform 10"/>
          <p:cNvSpPr/>
          <p:nvPr/>
        </p:nvSpPr>
        <p:spPr bwMode="auto">
          <a:xfrm>
            <a:off x="0" y="6315456"/>
            <a:ext cx="2758991" cy="542544"/>
          </a:xfrm>
          <a:custGeom>
            <a:avLst/>
            <a:gdLst>
              <a:gd name="T0" fmla="*/ 1303 w 1389"/>
              <a:gd name="T1" fmla="*/ 227 h 273"/>
              <a:gd name="T2" fmla="*/ 1343 w 1389"/>
              <a:gd name="T3" fmla="*/ 171 h 273"/>
              <a:gd name="T4" fmla="*/ 1309 w 1389"/>
              <a:gd name="T5" fmla="*/ 109 h 273"/>
              <a:gd name="T6" fmla="*/ 569 w 1389"/>
              <a:gd name="T7" fmla="*/ 209 h 273"/>
              <a:gd name="T8" fmla="*/ 376 w 1389"/>
              <a:gd name="T9" fmla="*/ 0 h 273"/>
              <a:gd name="T10" fmla="*/ 0 w 1389"/>
              <a:gd name="T11" fmla="*/ 189 h 273"/>
              <a:gd name="T12" fmla="*/ 0 w 1389"/>
              <a:gd name="T13" fmla="*/ 273 h 273"/>
              <a:gd name="T14" fmla="*/ 1339 w 1389"/>
              <a:gd name="T15" fmla="*/ 273 h 273"/>
              <a:gd name="T16" fmla="*/ 1389 w 1389"/>
              <a:gd name="T17" fmla="*/ 237 h 273"/>
              <a:gd name="T18" fmla="*/ 1303 w 1389"/>
              <a:gd name="T19" fmla="*/ 22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 h="273">
                <a:moveTo>
                  <a:pt x="1303" y="227"/>
                </a:moveTo>
                <a:lnTo>
                  <a:pt x="1343" y="171"/>
                </a:lnTo>
                <a:lnTo>
                  <a:pt x="1309" y="109"/>
                </a:lnTo>
                <a:lnTo>
                  <a:pt x="569" y="209"/>
                </a:lnTo>
                <a:lnTo>
                  <a:pt x="376" y="0"/>
                </a:lnTo>
                <a:lnTo>
                  <a:pt x="0" y="189"/>
                </a:lnTo>
                <a:lnTo>
                  <a:pt x="0" y="273"/>
                </a:lnTo>
                <a:lnTo>
                  <a:pt x="1339" y="273"/>
                </a:lnTo>
                <a:lnTo>
                  <a:pt x="1389" y="237"/>
                </a:lnTo>
                <a:lnTo>
                  <a:pt x="1303" y="227"/>
                </a:lnTo>
                <a:close/>
              </a:path>
            </a:pathLst>
          </a:custGeom>
          <a:solidFill>
            <a:schemeClr val="tx1">
              <a:lumMod val="75000"/>
            </a:schemeClr>
          </a:solidFill>
          <a:ln>
            <a:noFill/>
          </a:ln>
        </p:spPr>
        <p:txBody>
          <a:bodyPr wrap="square">
            <a:normAutofit/>
          </a:bodyPr>
          <a:lstStyle/>
          <a:p>
            <a:endParaRPr lang="zh-CN" altLang="en-US"/>
          </a:p>
        </p:txBody>
      </p:sp>
      <p:sp>
        <p:nvSpPr>
          <p:cNvPr id="45" name="Freeform 11"/>
          <p:cNvSpPr/>
          <p:nvPr/>
        </p:nvSpPr>
        <p:spPr bwMode="auto">
          <a:xfrm>
            <a:off x="2588168" y="6532076"/>
            <a:ext cx="484661" cy="325924"/>
          </a:xfrm>
          <a:custGeom>
            <a:avLst/>
            <a:gdLst>
              <a:gd name="T0" fmla="*/ 162 w 244"/>
              <a:gd name="T1" fmla="*/ 100 h 164"/>
              <a:gd name="T2" fmla="*/ 106 w 244"/>
              <a:gd name="T3" fmla="*/ 88 h 164"/>
              <a:gd name="T4" fmla="*/ 6 w 244"/>
              <a:gd name="T5" fmla="*/ 0 h 164"/>
              <a:gd name="T6" fmla="*/ 40 w 244"/>
              <a:gd name="T7" fmla="*/ 62 h 164"/>
              <a:gd name="T8" fmla="*/ 0 w 244"/>
              <a:gd name="T9" fmla="*/ 118 h 164"/>
              <a:gd name="T10" fmla="*/ 86 w 244"/>
              <a:gd name="T11" fmla="*/ 128 h 164"/>
              <a:gd name="T12" fmla="*/ 36 w 244"/>
              <a:gd name="T13" fmla="*/ 164 h 164"/>
              <a:gd name="T14" fmla="*/ 244 w 244"/>
              <a:gd name="T15" fmla="*/ 164 h 164"/>
              <a:gd name="T16" fmla="*/ 162 w 244"/>
              <a:gd name="T17" fmla="*/ 10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64">
                <a:moveTo>
                  <a:pt x="162" y="100"/>
                </a:moveTo>
                <a:lnTo>
                  <a:pt x="106" y="88"/>
                </a:lnTo>
                <a:lnTo>
                  <a:pt x="6" y="0"/>
                </a:lnTo>
                <a:lnTo>
                  <a:pt x="40" y="62"/>
                </a:lnTo>
                <a:lnTo>
                  <a:pt x="0" y="118"/>
                </a:lnTo>
                <a:lnTo>
                  <a:pt x="86" y="128"/>
                </a:lnTo>
                <a:lnTo>
                  <a:pt x="36" y="164"/>
                </a:lnTo>
                <a:lnTo>
                  <a:pt x="244" y="164"/>
                </a:lnTo>
                <a:lnTo>
                  <a:pt x="162" y="100"/>
                </a:lnTo>
                <a:close/>
              </a:path>
            </a:pathLst>
          </a:custGeom>
          <a:solidFill>
            <a:schemeClr val="accent1"/>
          </a:solidFill>
          <a:ln>
            <a:noFill/>
          </a:ln>
        </p:spPr>
        <p:txBody>
          <a:bodyPr wrap="square">
            <a:normAutofit fontScale="92500" lnSpcReduction="10000"/>
          </a:bodyPr>
          <a:lstStyle/>
          <a:p>
            <a:endParaRPr lang="zh-CN" altLang="en-US"/>
          </a:p>
        </p:txBody>
      </p:sp>
      <p:sp>
        <p:nvSpPr>
          <p:cNvPr id="46" name="Freeform 12"/>
          <p:cNvSpPr/>
          <p:nvPr/>
        </p:nvSpPr>
        <p:spPr bwMode="auto">
          <a:xfrm>
            <a:off x="3730299" y="6323406"/>
            <a:ext cx="552196" cy="534594"/>
          </a:xfrm>
          <a:custGeom>
            <a:avLst/>
            <a:gdLst>
              <a:gd name="T0" fmla="*/ 0 w 278"/>
              <a:gd name="T1" fmla="*/ 0 h 269"/>
              <a:gd name="T2" fmla="*/ 150 w 278"/>
              <a:gd name="T3" fmla="*/ 201 h 269"/>
              <a:gd name="T4" fmla="*/ 192 w 278"/>
              <a:gd name="T5" fmla="*/ 175 h 269"/>
              <a:gd name="T6" fmla="*/ 278 w 278"/>
              <a:gd name="T7" fmla="*/ 269 h 269"/>
              <a:gd name="T8" fmla="*/ 122 w 278"/>
              <a:gd name="T9" fmla="*/ 269 h 269"/>
              <a:gd name="T10" fmla="*/ 0 w 278"/>
              <a:gd name="T11" fmla="*/ 0 h 269"/>
            </a:gdLst>
            <a:ahLst/>
            <a:cxnLst>
              <a:cxn ang="0">
                <a:pos x="T0" y="T1"/>
              </a:cxn>
              <a:cxn ang="0">
                <a:pos x="T2" y="T3"/>
              </a:cxn>
              <a:cxn ang="0">
                <a:pos x="T4" y="T5"/>
              </a:cxn>
              <a:cxn ang="0">
                <a:pos x="T6" y="T7"/>
              </a:cxn>
              <a:cxn ang="0">
                <a:pos x="T8" y="T9"/>
              </a:cxn>
              <a:cxn ang="0">
                <a:pos x="T10" y="T11"/>
              </a:cxn>
            </a:cxnLst>
            <a:rect l="0" t="0" r="r" b="b"/>
            <a:pathLst>
              <a:path w="278" h="269">
                <a:moveTo>
                  <a:pt x="0" y="0"/>
                </a:moveTo>
                <a:lnTo>
                  <a:pt x="150" y="201"/>
                </a:lnTo>
                <a:lnTo>
                  <a:pt x="192" y="175"/>
                </a:lnTo>
                <a:lnTo>
                  <a:pt x="278" y="269"/>
                </a:lnTo>
                <a:lnTo>
                  <a:pt x="122" y="269"/>
                </a:lnTo>
                <a:lnTo>
                  <a:pt x="0" y="0"/>
                </a:lnTo>
                <a:close/>
              </a:path>
            </a:pathLst>
          </a:custGeom>
          <a:solidFill>
            <a:schemeClr val="accent1"/>
          </a:solidFill>
          <a:ln>
            <a:noFill/>
          </a:ln>
        </p:spPr>
        <p:txBody>
          <a:bodyPr wrap="square">
            <a:normAutofit/>
          </a:bodyPr>
          <a:lstStyle/>
          <a:p>
            <a:endParaRPr lang="zh-CN" altLang="en-US"/>
          </a:p>
        </p:txBody>
      </p:sp>
      <p:sp>
        <p:nvSpPr>
          <p:cNvPr id="47" name="Freeform 13"/>
          <p:cNvSpPr/>
          <p:nvPr/>
        </p:nvSpPr>
        <p:spPr bwMode="auto">
          <a:xfrm>
            <a:off x="4485099" y="6424760"/>
            <a:ext cx="508497" cy="433240"/>
          </a:xfrm>
          <a:custGeom>
            <a:avLst/>
            <a:gdLst>
              <a:gd name="T0" fmla="*/ 46 w 256"/>
              <a:gd name="T1" fmla="*/ 0 h 218"/>
              <a:gd name="T2" fmla="*/ 0 w 256"/>
              <a:gd name="T3" fmla="*/ 104 h 218"/>
              <a:gd name="T4" fmla="*/ 132 w 256"/>
              <a:gd name="T5" fmla="*/ 144 h 218"/>
              <a:gd name="T6" fmla="*/ 60 w 256"/>
              <a:gd name="T7" fmla="*/ 218 h 218"/>
              <a:gd name="T8" fmla="*/ 256 w 256"/>
              <a:gd name="T9" fmla="*/ 218 h 218"/>
              <a:gd name="T10" fmla="*/ 46 w 256"/>
              <a:gd name="T11" fmla="*/ 0 h 218"/>
            </a:gdLst>
            <a:ahLst/>
            <a:cxnLst>
              <a:cxn ang="0">
                <a:pos x="T0" y="T1"/>
              </a:cxn>
              <a:cxn ang="0">
                <a:pos x="T2" y="T3"/>
              </a:cxn>
              <a:cxn ang="0">
                <a:pos x="T4" y="T5"/>
              </a:cxn>
              <a:cxn ang="0">
                <a:pos x="T6" y="T7"/>
              </a:cxn>
              <a:cxn ang="0">
                <a:pos x="T8" y="T9"/>
              </a:cxn>
              <a:cxn ang="0">
                <a:pos x="T10" y="T11"/>
              </a:cxn>
            </a:cxnLst>
            <a:rect l="0" t="0" r="r" b="b"/>
            <a:pathLst>
              <a:path w="256" h="218">
                <a:moveTo>
                  <a:pt x="46" y="0"/>
                </a:moveTo>
                <a:lnTo>
                  <a:pt x="0" y="104"/>
                </a:lnTo>
                <a:lnTo>
                  <a:pt x="132" y="144"/>
                </a:lnTo>
                <a:lnTo>
                  <a:pt x="60" y="218"/>
                </a:lnTo>
                <a:lnTo>
                  <a:pt x="256" y="218"/>
                </a:lnTo>
                <a:lnTo>
                  <a:pt x="46" y="0"/>
                </a:lnTo>
                <a:close/>
              </a:path>
            </a:pathLst>
          </a:custGeom>
          <a:solidFill>
            <a:schemeClr val="accent1"/>
          </a:solidFill>
          <a:ln>
            <a:noFill/>
          </a:ln>
        </p:spPr>
        <p:txBody>
          <a:bodyPr wrap="square">
            <a:normAutofit/>
          </a:bodyPr>
          <a:lstStyle/>
          <a:p>
            <a:endParaRPr lang="zh-CN" altLang="en-US"/>
          </a:p>
        </p:txBody>
      </p:sp>
      <p:sp>
        <p:nvSpPr>
          <p:cNvPr id="48" name="Freeform 14"/>
          <p:cNvSpPr/>
          <p:nvPr/>
        </p:nvSpPr>
        <p:spPr bwMode="auto">
          <a:xfrm>
            <a:off x="4111672" y="6424760"/>
            <a:ext cx="635621" cy="433240"/>
          </a:xfrm>
          <a:custGeom>
            <a:avLst/>
            <a:gdLst>
              <a:gd name="T0" fmla="*/ 188 w 320"/>
              <a:gd name="T1" fmla="*/ 104 h 218"/>
              <a:gd name="T2" fmla="*/ 234 w 320"/>
              <a:gd name="T3" fmla="*/ 0 h 218"/>
              <a:gd name="T4" fmla="*/ 0 w 320"/>
              <a:gd name="T5" fmla="*/ 124 h 218"/>
              <a:gd name="T6" fmla="*/ 86 w 320"/>
              <a:gd name="T7" fmla="*/ 218 h 218"/>
              <a:gd name="T8" fmla="*/ 248 w 320"/>
              <a:gd name="T9" fmla="*/ 218 h 218"/>
              <a:gd name="T10" fmla="*/ 320 w 320"/>
              <a:gd name="T11" fmla="*/ 144 h 218"/>
              <a:gd name="T12" fmla="*/ 188 w 320"/>
              <a:gd name="T13" fmla="*/ 104 h 218"/>
            </a:gdLst>
            <a:ahLst/>
            <a:cxnLst>
              <a:cxn ang="0">
                <a:pos x="T0" y="T1"/>
              </a:cxn>
              <a:cxn ang="0">
                <a:pos x="T2" y="T3"/>
              </a:cxn>
              <a:cxn ang="0">
                <a:pos x="T4" y="T5"/>
              </a:cxn>
              <a:cxn ang="0">
                <a:pos x="T6" y="T7"/>
              </a:cxn>
              <a:cxn ang="0">
                <a:pos x="T8" y="T9"/>
              </a:cxn>
              <a:cxn ang="0">
                <a:pos x="T10" y="T11"/>
              </a:cxn>
              <a:cxn ang="0">
                <a:pos x="T12" y="T13"/>
              </a:cxn>
            </a:cxnLst>
            <a:rect l="0" t="0" r="r" b="b"/>
            <a:pathLst>
              <a:path w="320" h="218">
                <a:moveTo>
                  <a:pt x="188" y="104"/>
                </a:moveTo>
                <a:lnTo>
                  <a:pt x="234" y="0"/>
                </a:lnTo>
                <a:lnTo>
                  <a:pt x="0" y="124"/>
                </a:lnTo>
                <a:lnTo>
                  <a:pt x="86" y="218"/>
                </a:lnTo>
                <a:lnTo>
                  <a:pt x="248" y="218"/>
                </a:lnTo>
                <a:lnTo>
                  <a:pt x="320" y="144"/>
                </a:lnTo>
                <a:lnTo>
                  <a:pt x="188" y="104"/>
                </a:lnTo>
                <a:close/>
              </a:path>
            </a:pathLst>
          </a:custGeom>
          <a:solidFill>
            <a:schemeClr val="tx1">
              <a:lumMod val="75000"/>
            </a:schemeClr>
          </a:solidFill>
          <a:ln>
            <a:noFill/>
          </a:ln>
        </p:spPr>
        <p:txBody>
          <a:bodyPr wrap="square">
            <a:normAutofit/>
          </a:bodyPr>
          <a:lstStyle/>
          <a:p>
            <a:endParaRPr lang="zh-CN" altLang="en-US"/>
          </a:p>
        </p:txBody>
      </p:sp>
      <p:sp>
        <p:nvSpPr>
          <p:cNvPr id="49" name="Freeform 15"/>
          <p:cNvSpPr/>
          <p:nvPr/>
        </p:nvSpPr>
        <p:spPr bwMode="auto">
          <a:xfrm>
            <a:off x="5960931" y="6212115"/>
            <a:ext cx="949458" cy="645885"/>
          </a:xfrm>
          <a:custGeom>
            <a:avLst/>
            <a:gdLst>
              <a:gd name="T0" fmla="*/ 112 w 239"/>
              <a:gd name="T1" fmla="*/ 97 h 162"/>
              <a:gd name="T2" fmla="*/ 141 w 239"/>
              <a:gd name="T3" fmla="*/ 80 h 162"/>
              <a:gd name="T4" fmla="*/ 69 w 239"/>
              <a:gd name="T5" fmla="*/ 0 h 162"/>
              <a:gd name="T6" fmla="*/ 0 w 239"/>
              <a:gd name="T7" fmla="*/ 36 h 162"/>
              <a:gd name="T8" fmla="*/ 5 w 239"/>
              <a:gd name="T9" fmla="*/ 162 h 162"/>
              <a:gd name="T10" fmla="*/ 190 w 239"/>
              <a:gd name="T11" fmla="*/ 162 h 162"/>
              <a:gd name="T12" fmla="*/ 237 w 239"/>
              <a:gd name="T13" fmla="*/ 131 h 162"/>
              <a:gd name="T14" fmla="*/ 112 w 239"/>
              <a:gd name="T15" fmla="*/ 97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62">
                <a:moveTo>
                  <a:pt x="112" y="97"/>
                </a:moveTo>
                <a:cubicBezTo>
                  <a:pt x="141" y="80"/>
                  <a:pt x="141" y="80"/>
                  <a:pt x="141" y="80"/>
                </a:cubicBezTo>
                <a:cubicBezTo>
                  <a:pt x="69" y="0"/>
                  <a:pt x="69" y="0"/>
                  <a:pt x="69" y="0"/>
                </a:cubicBezTo>
                <a:cubicBezTo>
                  <a:pt x="0" y="36"/>
                  <a:pt x="0" y="36"/>
                  <a:pt x="0" y="36"/>
                </a:cubicBezTo>
                <a:cubicBezTo>
                  <a:pt x="5" y="162"/>
                  <a:pt x="5" y="162"/>
                  <a:pt x="5" y="162"/>
                </a:cubicBezTo>
                <a:cubicBezTo>
                  <a:pt x="190" y="162"/>
                  <a:pt x="190" y="162"/>
                  <a:pt x="190" y="162"/>
                </a:cubicBezTo>
                <a:cubicBezTo>
                  <a:pt x="190" y="162"/>
                  <a:pt x="236" y="131"/>
                  <a:pt x="237" y="131"/>
                </a:cubicBezTo>
                <a:cubicBezTo>
                  <a:pt x="239" y="131"/>
                  <a:pt x="112" y="97"/>
                  <a:pt x="112" y="97"/>
                </a:cubicBezTo>
                <a:close/>
              </a:path>
            </a:pathLst>
          </a:custGeom>
          <a:solidFill>
            <a:schemeClr val="tx1">
              <a:lumMod val="75000"/>
            </a:schemeClr>
          </a:solidFill>
          <a:ln>
            <a:noFill/>
          </a:ln>
        </p:spPr>
        <p:txBody>
          <a:bodyPr wrap="square">
            <a:normAutofit/>
          </a:bodyPr>
          <a:lstStyle/>
          <a:p>
            <a:endParaRPr lang="zh-CN" altLang="en-US"/>
          </a:p>
        </p:txBody>
      </p:sp>
      <p:sp>
        <p:nvSpPr>
          <p:cNvPr id="50" name="Freeform 16"/>
          <p:cNvSpPr/>
          <p:nvPr/>
        </p:nvSpPr>
        <p:spPr bwMode="auto">
          <a:xfrm>
            <a:off x="6235042" y="6212115"/>
            <a:ext cx="1050761" cy="645885"/>
          </a:xfrm>
          <a:custGeom>
            <a:avLst/>
            <a:gdLst>
              <a:gd name="T0" fmla="*/ 0 w 264"/>
              <a:gd name="T1" fmla="*/ 0 h 162"/>
              <a:gd name="T2" fmla="*/ 72 w 264"/>
              <a:gd name="T3" fmla="*/ 80 h 162"/>
              <a:gd name="T4" fmla="*/ 43 w 264"/>
              <a:gd name="T5" fmla="*/ 97 h 162"/>
              <a:gd name="T6" fmla="*/ 168 w 264"/>
              <a:gd name="T7" fmla="*/ 131 h 162"/>
              <a:gd name="T8" fmla="*/ 121 w 264"/>
              <a:gd name="T9" fmla="*/ 162 h 162"/>
              <a:gd name="T10" fmla="*/ 264 w 264"/>
              <a:gd name="T11" fmla="*/ 162 h 162"/>
              <a:gd name="T12" fmla="*/ 0 w 264"/>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264" h="162">
                <a:moveTo>
                  <a:pt x="0" y="0"/>
                </a:moveTo>
                <a:cubicBezTo>
                  <a:pt x="72" y="80"/>
                  <a:pt x="72" y="80"/>
                  <a:pt x="72" y="80"/>
                </a:cubicBezTo>
                <a:cubicBezTo>
                  <a:pt x="43" y="97"/>
                  <a:pt x="43" y="97"/>
                  <a:pt x="43" y="97"/>
                </a:cubicBezTo>
                <a:cubicBezTo>
                  <a:pt x="43" y="97"/>
                  <a:pt x="170" y="131"/>
                  <a:pt x="168" y="131"/>
                </a:cubicBezTo>
                <a:cubicBezTo>
                  <a:pt x="167" y="131"/>
                  <a:pt x="121" y="162"/>
                  <a:pt x="121" y="162"/>
                </a:cubicBezTo>
                <a:cubicBezTo>
                  <a:pt x="264" y="162"/>
                  <a:pt x="264" y="162"/>
                  <a:pt x="264" y="162"/>
                </a:cubicBezTo>
                <a:lnTo>
                  <a:pt x="0" y="0"/>
                </a:lnTo>
                <a:close/>
              </a:path>
            </a:pathLst>
          </a:custGeom>
          <a:solidFill>
            <a:schemeClr val="accent1"/>
          </a:solidFill>
          <a:ln>
            <a:noFill/>
          </a:ln>
        </p:spPr>
        <p:txBody>
          <a:bodyPr wrap="square">
            <a:normAutofit/>
          </a:bodyPr>
          <a:lstStyle/>
          <a:p>
            <a:endParaRPr lang="zh-CN" altLang="en-US"/>
          </a:p>
        </p:txBody>
      </p:sp>
      <p:sp>
        <p:nvSpPr>
          <p:cNvPr id="51" name="Freeform 17"/>
          <p:cNvSpPr/>
          <p:nvPr/>
        </p:nvSpPr>
        <p:spPr bwMode="auto">
          <a:xfrm>
            <a:off x="8394166" y="6069026"/>
            <a:ext cx="730964" cy="788974"/>
          </a:xfrm>
          <a:custGeom>
            <a:avLst/>
            <a:gdLst>
              <a:gd name="T0" fmla="*/ 0 w 184"/>
              <a:gd name="T1" fmla="*/ 0 h 198"/>
              <a:gd name="T2" fmla="*/ 46 w 184"/>
              <a:gd name="T3" fmla="*/ 108 h 198"/>
              <a:gd name="T4" fmla="*/ 36 w 184"/>
              <a:gd name="T5" fmla="*/ 154 h 198"/>
              <a:gd name="T6" fmla="*/ 101 w 184"/>
              <a:gd name="T7" fmla="*/ 198 h 198"/>
              <a:gd name="T8" fmla="*/ 184 w 184"/>
              <a:gd name="T9" fmla="*/ 198 h 198"/>
              <a:gd name="T10" fmla="*/ 0 w 184"/>
              <a:gd name="T11" fmla="*/ 0 h 198"/>
            </a:gdLst>
            <a:ahLst/>
            <a:cxnLst>
              <a:cxn ang="0">
                <a:pos x="T0" y="T1"/>
              </a:cxn>
              <a:cxn ang="0">
                <a:pos x="T2" y="T3"/>
              </a:cxn>
              <a:cxn ang="0">
                <a:pos x="T4" y="T5"/>
              </a:cxn>
              <a:cxn ang="0">
                <a:pos x="T6" y="T7"/>
              </a:cxn>
              <a:cxn ang="0">
                <a:pos x="T8" y="T9"/>
              </a:cxn>
              <a:cxn ang="0">
                <a:pos x="T10" y="T11"/>
              </a:cxn>
            </a:cxnLst>
            <a:rect l="0" t="0" r="r" b="b"/>
            <a:pathLst>
              <a:path w="184" h="198">
                <a:moveTo>
                  <a:pt x="0" y="0"/>
                </a:moveTo>
                <a:cubicBezTo>
                  <a:pt x="0" y="0"/>
                  <a:pt x="46" y="104"/>
                  <a:pt x="46" y="108"/>
                </a:cubicBezTo>
                <a:cubicBezTo>
                  <a:pt x="45" y="111"/>
                  <a:pt x="36" y="154"/>
                  <a:pt x="36" y="154"/>
                </a:cubicBezTo>
                <a:cubicBezTo>
                  <a:pt x="101" y="198"/>
                  <a:pt x="101" y="198"/>
                  <a:pt x="101" y="198"/>
                </a:cubicBezTo>
                <a:cubicBezTo>
                  <a:pt x="184" y="198"/>
                  <a:pt x="184" y="198"/>
                  <a:pt x="184" y="198"/>
                </a:cubicBezTo>
                <a:lnTo>
                  <a:pt x="0" y="0"/>
                </a:lnTo>
                <a:close/>
              </a:path>
            </a:pathLst>
          </a:custGeom>
          <a:solidFill>
            <a:schemeClr val="accent1"/>
          </a:solidFill>
          <a:ln>
            <a:noFill/>
          </a:ln>
        </p:spPr>
        <p:txBody>
          <a:bodyPr wrap="square">
            <a:normAutofit/>
          </a:bodyPr>
          <a:lstStyle/>
          <a:p>
            <a:endParaRPr lang="zh-CN" altLang="en-US"/>
          </a:p>
        </p:txBody>
      </p:sp>
      <p:sp>
        <p:nvSpPr>
          <p:cNvPr id="52" name="Freeform 18"/>
          <p:cNvSpPr/>
          <p:nvPr/>
        </p:nvSpPr>
        <p:spPr bwMode="auto">
          <a:xfrm>
            <a:off x="7049431" y="6069026"/>
            <a:ext cx="1745971" cy="788974"/>
          </a:xfrm>
          <a:custGeom>
            <a:avLst/>
            <a:gdLst>
              <a:gd name="T0" fmla="*/ 384 w 439"/>
              <a:gd name="T1" fmla="*/ 108 h 198"/>
              <a:gd name="T2" fmla="*/ 338 w 439"/>
              <a:gd name="T3" fmla="*/ 0 h 198"/>
              <a:gd name="T4" fmla="*/ 117 w 439"/>
              <a:gd name="T5" fmla="*/ 145 h 198"/>
              <a:gd name="T6" fmla="*/ 64 w 439"/>
              <a:gd name="T7" fmla="*/ 109 h 198"/>
              <a:gd name="T8" fmla="*/ 0 w 439"/>
              <a:gd name="T9" fmla="*/ 160 h 198"/>
              <a:gd name="T10" fmla="*/ 59 w 439"/>
              <a:gd name="T11" fmla="*/ 198 h 198"/>
              <a:gd name="T12" fmla="*/ 439 w 439"/>
              <a:gd name="T13" fmla="*/ 198 h 198"/>
              <a:gd name="T14" fmla="*/ 374 w 439"/>
              <a:gd name="T15" fmla="*/ 154 h 198"/>
              <a:gd name="T16" fmla="*/ 384 w 439"/>
              <a:gd name="T17" fmla="*/ 10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98">
                <a:moveTo>
                  <a:pt x="384" y="108"/>
                </a:moveTo>
                <a:cubicBezTo>
                  <a:pt x="384" y="104"/>
                  <a:pt x="338" y="0"/>
                  <a:pt x="338" y="0"/>
                </a:cubicBezTo>
                <a:cubicBezTo>
                  <a:pt x="117" y="145"/>
                  <a:pt x="117" y="145"/>
                  <a:pt x="117" y="145"/>
                </a:cubicBezTo>
                <a:cubicBezTo>
                  <a:pt x="64" y="109"/>
                  <a:pt x="64" y="109"/>
                  <a:pt x="64" y="109"/>
                </a:cubicBezTo>
                <a:cubicBezTo>
                  <a:pt x="0" y="160"/>
                  <a:pt x="0" y="160"/>
                  <a:pt x="0" y="160"/>
                </a:cubicBezTo>
                <a:cubicBezTo>
                  <a:pt x="59" y="198"/>
                  <a:pt x="59" y="198"/>
                  <a:pt x="59" y="198"/>
                </a:cubicBezTo>
                <a:cubicBezTo>
                  <a:pt x="439" y="198"/>
                  <a:pt x="439" y="198"/>
                  <a:pt x="439" y="198"/>
                </a:cubicBezTo>
                <a:cubicBezTo>
                  <a:pt x="374" y="154"/>
                  <a:pt x="374" y="154"/>
                  <a:pt x="374" y="154"/>
                </a:cubicBezTo>
                <a:cubicBezTo>
                  <a:pt x="374" y="154"/>
                  <a:pt x="383" y="111"/>
                  <a:pt x="384" y="108"/>
                </a:cubicBezTo>
                <a:close/>
              </a:path>
            </a:pathLst>
          </a:custGeom>
          <a:solidFill>
            <a:schemeClr val="tx1">
              <a:lumMod val="75000"/>
            </a:schemeClr>
          </a:solidFill>
          <a:ln>
            <a:noFill/>
          </a:ln>
        </p:spPr>
        <p:txBody>
          <a:bodyPr wrap="square">
            <a:normAutofit/>
          </a:bodyPr>
          <a:lstStyle/>
          <a:p>
            <a:endParaRPr lang="zh-CN" altLang="en-US"/>
          </a:p>
        </p:txBody>
      </p:sp>
      <p:sp>
        <p:nvSpPr>
          <p:cNvPr id="53" name="Freeform 19"/>
          <p:cNvSpPr/>
          <p:nvPr/>
        </p:nvSpPr>
        <p:spPr bwMode="auto">
          <a:xfrm>
            <a:off x="8942389" y="6488355"/>
            <a:ext cx="518428" cy="369645"/>
          </a:xfrm>
          <a:custGeom>
            <a:avLst/>
            <a:gdLst>
              <a:gd name="T0" fmla="*/ 130 w 261"/>
              <a:gd name="T1" fmla="*/ 104 h 186"/>
              <a:gd name="T2" fmla="*/ 168 w 261"/>
              <a:gd name="T3" fmla="*/ 0 h 186"/>
              <a:gd name="T4" fmla="*/ 0 w 261"/>
              <a:gd name="T5" fmla="*/ 84 h 186"/>
              <a:gd name="T6" fmla="*/ 92 w 261"/>
              <a:gd name="T7" fmla="*/ 186 h 186"/>
              <a:gd name="T8" fmla="*/ 215 w 261"/>
              <a:gd name="T9" fmla="*/ 186 h 186"/>
              <a:gd name="T10" fmla="*/ 261 w 261"/>
              <a:gd name="T11" fmla="*/ 140 h 186"/>
              <a:gd name="T12" fmla="*/ 130 w 261"/>
              <a:gd name="T13" fmla="*/ 104 h 186"/>
            </a:gdLst>
            <a:ahLst/>
            <a:cxnLst>
              <a:cxn ang="0">
                <a:pos x="T0" y="T1"/>
              </a:cxn>
              <a:cxn ang="0">
                <a:pos x="T2" y="T3"/>
              </a:cxn>
              <a:cxn ang="0">
                <a:pos x="T4" y="T5"/>
              </a:cxn>
              <a:cxn ang="0">
                <a:pos x="T6" y="T7"/>
              </a:cxn>
              <a:cxn ang="0">
                <a:pos x="T8" y="T9"/>
              </a:cxn>
              <a:cxn ang="0">
                <a:pos x="T10" y="T11"/>
              </a:cxn>
              <a:cxn ang="0">
                <a:pos x="T12" y="T13"/>
              </a:cxn>
            </a:cxnLst>
            <a:rect l="0" t="0" r="r" b="b"/>
            <a:pathLst>
              <a:path w="261" h="186">
                <a:moveTo>
                  <a:pt x="130" y="104"/>
                </a:moveTo>
                <a:lnTo>
                  <a:pt x="168" y="0"/>
                </a:lnTo>
                <a:lnTo>
                  <a:pt x="0" y="84"/>
                </a:lnTo>
                <a:lnTo>
                  <a:pt x="92" y="186"/>
                </a:lnTo>
                <a:lnTo>
                  <a:pt x="215" y="186"/>
                </a:lnTo>
                <a:lnTo>
                  <a:pt x="261" y="140"/>
                </a:lnTo>
                <a:lnTo>
                  <a:pt x="130" y="104"/>
                </a:lnTo>
                <a:close/>
              </a:path>
            </a:pathLst>
          </a:custGeom>
          <a:solidFill>
            <a:schemeClr val="tx1">
              <a:lumMod val="75000"/>
            </a:schemeClr>
          </a:solidFill>
          <a:ln>
            <a:noFill/>
          </a:ln>
        </p:spPr>
        <p:txBody>
          <a:bodyPr wrap="square">
            <a:normAutofit/>
          </a:bodyPr>
          <a:lstStyle/>
          <a:p>
            <a:endParaRPr lang="zh-CN" altLang="en-US"/>
          </a:p>
        </p:txBody>
      </p:sp>
      <p:sp>
        <p:nvSpPr>
          <p:cNvPr id="54" name="Freeform 20"/>
          <p:cNvSpPr/>
          <p:nvPr/>
        </p:nvSpPr>
        <p:spPr bwMode="auto">
          <a:xfrm>
            <a:off x="9200610" y="6488355"/>
            <a:ext cx="482674" cy="369645"/>
          </a:xfrm>
          <a:custGeom>
            <a:avLst/>
            <a:gdLst>
              <a:gd name="T0" fmla="*/ 38 w 243"/>
              <a:gd name="T1" fmla="*/ 0 h 186"/>
              <a:gd name="T2" fmla="*/ 0 w 243"/>
              <a:gd name="T3" fmla="*/ 104 h 186"/>
              <a:gd name="T4" fmla="*/ 131 w 243"/>
              <a:gd name="T5" fmla="*/ 140 h 186"/>
              <a:gd name="T6" fmla="*/ 85 w 243"/>
              <a:gd name="T7" fmla="*/ 186 h 186"/>
              <a:gd name="T8" fmla="*/ 243 w 243"/>
              <a:gd name="T9" fmla="*/ 186 h 186"/>
              <a:gd name="T10" fmla="*/ 38 w 243"/>
              <a:gd name="T11" fmla="*/ 0 h 186"/>
            </a:gdLst>
            <a:ahLst/>
            <a:cxnLst>
              <a:cxn ang="0">
                <a:pos x="T0" y="T1"/>
              </a:cxn>
              <a:cxn ang="0">
                <a:pos x="T2" y="T3"/>
              </a:cxn>
              <a:cxn ang="0">
                <a:pos x="T4" y="T5"/>
              </a:cxn>
              <a:cxn ang="0">
                <a:pos x="T6" y="T7"/>
              </a:cxn>
              <a:cxn ang="0">
                <a:pos x="T8" y="T9"/>
              </a:cxn>
              <a:cxn ang="0">
                <a:pos x="T10" y="T11"/>
              </a:cxn>
            </a:cxnLst>
            <a:rect l="0" t="0" r="r" b="b"/>
            <a:pathLst>
              <a:path w="243" h="186">
                <a:moveTo>
                  <a:pt x="38" y="0"/>
                </a:moveTo>
                <a:lnTo>
                  <a:pt x="0" y="104"/>
                </a:lnTo>
                <a:lnTo>
                  <a:pt x="131" y="140"/>
                </a:lnTo>
                <a:lnTo>
                  <a:pt x="85" y="186"/>
                </a:lnTo>
                <a:lnTo>
                  <a:pt x="243" y="186"/>
                </a:lnTo>
                <a:lnTo>
                  <a:pt x="38" y="0"/>
                </a:lnTo>
                <a:close/>
              </a:path>
            </a:pathLst>
          </a:custGeom>
          <a:solidFill>
            <a:schemeClr val="accent1"/>
          </a:solidFill>
          <a:ln>
            <a:noFill/>
          </a:ln>
        </p:spPr>
        <p:txBody>
          <a:bodyPr wrap="square">
            <a:normAutofit/>
          </a:bodyPr>
          <a:lstStyle/>
          <a:p>
            <a:endParaRPr lang="zh-CN" altLang="en-US"/>
          </a:p>
        </p:txBody>
      </p:sp>
      <p:sp>
        <p:nvSpPr>
          <p:cNvPr id="55" name="Freeform 21"/>
          <p:cNvSpPr/>
          <p:nvPr/>
        </p:nvSpPr>
        <p:spPr bwMode="auto">
          <a:xfrm>
            <a:off x="9572051" y="6359178"/>
            <a:ext cx="1140145" cy="498822"/>
          </a:xfrm>
          <a:custGeom>
            <a:avLst/>
            <a:gdLst>
              <a:gd name="T0" fmla="*/ 442 w 574"/>
              <a:gd name="T1" fmla="*/ 141 h 251"/>
              <a:gd name="T2" fmla="*/ 482 w 574"/>
              <a:gd name="T3" fmla="*/ 103 h 251"/>
              <a:gd name="T4" fmla="*/ 288 w 574"/>
              <a:gd name="T5" fmla="*/ 0 h 251"/>
              <a:gd name="T6" fmla="*/ 0 w 574"/>
              <a:gd name="T7" fmla="*/ 197 h 251"/>
              <a:gd name="T8" fmla="*/ 56 w 574"/>
              <a:gd name="T9" fmla="*/ 251 h 251"/>
              <a:gd name="T10" fmla="*/ 454 w 574"/>
              <a:gd name="T11" fmla="*/ 251 h 251"/>
              <a:gd name="T12" fmla="*/ 574 w 574"/>
              <a:gd name="T13" fmla="*/ 169 h 251"/>
              <a:gd name="T14" fmla="*/ 442 w 574"/>
              <a:gd name="T15" fmla="*/ 14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251">
                <a:moveTo>
                  <a:pt x="442" y="141"/>
                </a:moveTo>
                <a:lnTo>
                  <a:pt x="482" y="103"/>
                </a:lnTo>
                <a:lnTo>
                  <a:pt x="288" y="0"/>
                </a:lnTo>
                <a:lnTo>
                  <a:pt x="0" y="197"/>
                </a:lnTo>
                <a:lnTo>
                  <a:pt x="56" y="251"/>
                </a:lnTo>
                <a:lnTo>
                  <a:pt x="454" y="251"/>
                </a:lnTo>
                <a:lnTo>
                  <a:pt x="574" y="169"/>
                </a:lnTo>
                <a:lnTo>
                  <a:pt x="442" y="141"/>
                </a:lnTo>
                <a:close/>
              </a:path>
            </a:pathLst>
          </a:custGeom>
          <a:solidFill>
            <a:schemeClr val="tx1">
              <a:lumMod val="75000"/>
            </a:schemeClr>
          </a:solidFill>
          <a:ln>
            <a:noFill/>
          </a:ln>
        </p:spPr>
        <p:txBody>
          <a:bodyPr wrap="square">
            <a:normAutofit/>
          </a:bodyPr>
          <a:lstStyle/>
          <a:p>
            <a:endParaRPr lang="zh-CN" altLang="en-US"/>
          </a:p>
        </p:txBody>
      </p:sp>
      <p:sp>
        <p:nvSpPr>
          <p:cNvPr id="56" name="Freeform 22"/>
          <p:cNvSpPr/>
          <p:nvPr/>
        </p:nvSpPr>
        <p:spPr bwMode="auto">
          <a:xfrm>
            <a:off x="10144109" y="6359178"/>
            <a:ext cx="1108364" cy="498822"/>
          </a:xfrm>
          <a:custGeom>
            <a:avLst/>
            <a:gdLst>
              <a:gd name="T0" fmla="*/ 388 w 558"/>
              <a:gd name="T1" fmla="*/ 113 h 251"/>
              <a:gd name="T2" fmla="*/ 0 w 558"/>
              <a:gd name="T3" fmla="*/ 0 h 251"/>
              <a:gd name="T4" fmla="*/ 194 w 558"/>
              <a:gd name="T5" fmla="*/ 103 h 251"/>
              <a:gd name="T6" fmla="*/ 154 w 558"/>
              <a:gd name="T7" fmla="*/ 141 h 251"/>
              <a:gd name="T8" fmla="*/ 286 w 558"/>
              <a:gd name="T9" fmla="*/ 169 h 251"/>
              <a:gd name="T10" fmla="*/ 166 w 558"/>
              <a:gd name="T11" fmla="*/ 251 h 251"/>
              <a:gd name="T12" fmla="*/ 558 w 558"/>
              <a:gd name="T13" fmla="*/ 251 h 251"/>
              <a:gd name="T14" fmla="*/ 388 w 558"/>
              <a:gd name="T15" fmla="*/ 113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8" h="251">
                <a:moveTo>
                  <a:pt x="388" y="113"/>
                </a:moveTo>
                <a:lnTo>
                  <a:pt x="0" y="0"/>
                </a:lnTo>
                <a:lnTo>
                  <a:pt x="194" y="103"/>
                </a:lnTo>
                <a:lnTo>
                  <a:pt x="154" y="141"/>
                </a:lnTo>
                <a:lnTo>
                  <a:pt x="286" y="169"/>
                </a:lnTo>
                <a:lnTo>
                  <a:pt x="166" y="251"/>
                </a:lnTo>
                <a:lnTo>
                  <a:pt x="558" y="251"/>
                </a:lnTo>
                <a:lnTo>
                  <a:pt x="388" y="113"/>
                </a:lnTo>
                <a:close/>
              </a:path>
            </a:pathLst>
          </a:custGeom>
          <a:solidFill>
            <a:schemeClr val="accent1"/>
          </a:solidFill>
          <a:ln>
            <a:noFill/>
          </a:ln>
        </p:spPr>
        <p:txBody>
          <a:bodyPr wrap="square">
            <a:normAutofit/>
          </a:bodyPr>
          <a:lstStyle/>
          <a:p>
            <a:endParaRPr lang="zh-CN" altLang="en-US"/>
          </a:p>
        </p:txBody>
      </p:sp>
      <p:sp>
        <p:nvSpPr>
          <p:cNvPr id="57" name="Freeform 23"/>
          <p:cNvSpPr/>
          <p:nvPr/>
        </p:nvSpPr>
        <p:spPr bwMode="auto">
          <a:xfrm>
            <a:off x="5710655" y="5914014"/>
            <a:ext cx="734936" cy="943986"/>
          </a:xfrm>
          <a:custGeom>
            <a:avLst/>
            <a:gdLst>
              <a:gd name="T0" fmla="*/ 162 w 370"/>
              <a:gd name="T1" fmla="*/ 287 h 475"/>
              <a:gd name="T2" fmla="*/ 162 w 370"/>
              <a:gd name="T3" fmla="*/ 222 h 475"/>
              <a:gd name="T4" fmla="*/ 0 w 370"/>
              <a:gd name="T5" fmla="*/ 0 h 475"/>
              <a:gd name="T6" fmla="*/ 94 w 370"/>
              <a:gd name="T7" fmla="*/ 218 h 475"/>
              <a:gd name="T8" fmla="*/ 0 w 370"/>
              <a:gd name="T9" fmla="*/ 293 h 475"/>
              <a:gd name="T10" fmla="*/ 104 w 370"/>
              <a:gd name="T11" fmla="*/ 353 h 475"/>
              <a:gd name="T12" fmla="*/ 40 w 370"/>
              <a:gd name="T13" fmla="*/ 475 h 475"/>
              <a:gd name="T14" fmla="*/ 370 w 370"/>
              <a:gd name="T15" fmla="*/ 475 h 475"/>
              <a:gd name="T16" fmla="*/ 162 w 370"/>
              <a:gd name="T17" fmla="*/ 287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475">
                <a:moveTo>
                  <a:pt x="162" y="287"/>
                </a:moveTo>
                <a:lnTo>
                  <a:pt x="162" y="222"/>
                </a:lnTo>
                <a:lnTo>
                  <a:pt x="0" y="0"/>
                </a:lnTo>
                <a:lnTo>
                  <a:pt x="94" y="218"/>
                </a:lnTo>
                <a:lnTo>
                  <a:pt x="0" y="293"/>
                </a:lnTo>
                <a:lnTo>
                  <a:pt x="104" y="353"/>
                </a:lnTo>
                <a:lnTo>
                  <a:pt x="40" y="475"/>
                </a:lnTo>
                <a:lnTo>
                  <a:pt x="370" y="475"/>
                </a:lnTo>
                <a:lnTo>
                  <a:pt x="162" y="287"/>
                </a:lnTo>
                <a:close/>
              </a:path>
            </a:pathLst>
          </a:custGeom>
          <a:solidFill>
            <a:schemeClr val="accent1"/>
          </a:solidFill>
          <a:ln>
            <a:noFill/>
          </a:ln>
        </p:spPr>
        <p:txBody>
          <a:bodyPr wrap="square">
            <a:normAutofit/>
          </a:bodyPr>
          <a:lstStyle/>
          <a:p>
            <a:endParaRPr lang="zh-CN" altLang="en-US"/>
          </a:p>
        </p:txBody>
      </p:sp>
      <p:sp>
        <p:nvSpPr>
          <p:cNvPr id="58" name="Freeform 24"/>
          <p:cNvSpPr/>
          <p:nvPr/>
        </p:nvSpPr>
        <p:spPr bwMode="auto">
          <a:xfrm>
            <a:off x="4659894" y="5914014"/>
            <a:ext cx="1257337" cy="943986"/>
          </a:xfrm>
          <a:custGeom>
            <a:avLst/>
            <a:gdLst>
              <a:gd name="T0" fmla="*/ 529 w 633"/>
              <a:gd name="T1" fmla="*/ 293 h 475"/>
              <a:gd name="T2" fmla="*/ 623 w 633"/>
              <a:gd name="T3" fmla="*/ 218 h 475"/>
              <a:gd name="T4" fmla="*/ 529 w 633"/>
              <a:gd name="T5" fmla="*/ 0 h 475"/>
              <a:gd name="T6" fmla="*/ 323 w 633"/>
              <a:gd name="T7" fmla="*/ 319 h 475"/>
              <a:gd name="T8" fmla="*/ 0 w 633"/>
              <a:gd name="T9" fmla="*/ 475 h 475"/>
              <a:gd name="T10" fmla="*/ 569 w 633"/>
              <a:gd name="T11" fmla="*/ 475 h 475"/>
              <a:gd name="T12" fmla="*/ 633 w 633"/>
              <a:gd name="T13" fmla="*/ 353 h 475"/>
              <a:gd name="T14" fmla="*/ 529 w 633"/>
              <a:gd name="T15" fmla="*/ 293 h 4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75">
                <a:moveTo>
                  <a:pt x="529" y="293"/>
                </a:moveTo>
                <a:lnTo>
                  <a:pt x="623" y="218"/>
                </a:lnTo>
                <a:lnTo>
                  <a:pt x="529" y="0"/>
                </a:lnTo>
                <a:lnTo>
                  <a:pt x="323" y="319"/>
                </a:lnTo>
                <a:lnTo>
                  <a:pt x="0" y="475"/>
                </a:lnTo>
                <a:lnTo>
                  <a:pt x="569" y="475"/>
                </a:lnTo>
                <a:lnTo>
                  <a:pt x="633" y="353"/>
                </a:lnTo>
                <a:lnTo>
                  <a:pt x="529" y="293"/>
                </a:lnTo>
                <a:close/>
              </a:path>
            </a:pathLst>
          </a:custGeom>
          <a:solidFill>
            <a:schemeClr val="tx1">
              <a:lumMod val="75000"/>
            </a:schemeClr>
          </a:solidFill>
          <a:ln>
            <a:noFill/>
          </a:ln>
        </p:spPr>
        <p:txBody>
          <a:bodyPr wrap="square">
            <a:normAutofit/>
          </a:bodyPr>
          <a:lstStyle/>
          <a:p>
            <a:endParaRPr lang="zh-CN" altLang="en-US"/>
          </a:p>
        </p:txBody>
      </p:sp>
      <p:sp>
        <p:nvSpPr>
          <p:cNvPr id="59" name="Freeform 25"/>
          <p:cNvSpPr/>
          <p:nvPr/>
        </p:nvSpPr>
        <p:spPr bwMode="auto">
          <a:xfrm>
            <a:off x="10914800" y="6005432"/>
            <a:ext cx="1277200" cy="852568"/>
          </a:xfrm>
          <a:custGeom>
            <a:avLst/>
            <a:gdLst>
              <a:gd name="T0" fmla="*/ 0 w 643"/>
              <a:gd name="T1" fmla="*/ 291 h 429"/>
              <a:gd name="T2" fmla="*/ 212 w 643"/>
              <a:gd name="T3" fmla="*/ 116 h 429"/>
              <a:gd name="T4" fmla="*/ 389 w 643"/>
              <a:gd name="T5" fmla="*/ 267 h 429"/>
              <a:gd name="T6" fmla="*/ 643 w 643"/>
              <a:gd name="T7" fmla="*/ 0 h 429"/>
              <a:gd name="T8" fmla="*/ 643 w 643"/>
              <a:gd name="T9" fmla="*/ 429 h 429"/>
              <a:gd name="T10" fmla="*/ 170 w 643"/>
              <a:gd name="T11" fmla="*/ 429 h 429"/>
              <a:gd name="T12" fmla="*/ 0 w 643"/>
              <a:gd name="T13" fmla="*/ 291 h 429"/>
            </a:gdLst>
            <a:ahLst/>
            <a:cxnLst>
              <a:cxn ang="0">
                <a:pos x="T0" y="T1"/>
              </a:cxn>
              <a:cxn ang="0">
                <a:pos x="T2" y="T3"/>
              </a:cxn>
              <a:cxn ang="0">
                <a:pos x="T4" y="T5"/>
              </a:cxn>
              <a:cxn ang="0">
                <a:pos x="T6" y="T7"/>
              </a:cxn>
              <a:cxn ang="0">
                <a:pos x="T8" y="T9"/>
              </a:cxn>
              <a:cxn ang="0">
                <a:pos x="T10" y="T11"/>
              </a:cxn>
              <a:cxn ang="0">
                <a:pos x="T12" y="T13"/>
              </a:cxn>
            </a:cxnLst>
            <a:rect l="0" t="0" r="r" b="b"/>
            <a:pathLst>
              <a:path w="643" h="429">
                <a:moveTo>
                  <a:pt x="0" y="291"/>
                </a:moveTo>
                <a:lnTo>
                  <a:pt x="212" y="116"/>
                </a:lnTo>
                <a:lnTo>
                  <a:pt x="389" y="267"/>
                </a:lnTo>
                <a:lnTo>
                  <a:pt x="643" y="0"/>
                </a:lnTo>
                <a:lnTo>
                  <a:pt x="643" y="429"/>
                </a:lnTo>
                <a:lnTo>
                  <a:pt x="170" y="429"/>
                </a:lnTo>
                <a:lnTo>
                  <a:pt x="0" y="291"/>
                </a:lnTo>
                <a:close/>
              </a:path>
            </a:pathLst>
          </a:custGeom>
          <a:solidFill>
            <a:schemeClr val="tx1">
              <a:lumMod val="75000"/>
            </a:schemeClr>
          </a:solidFill>
          <a:ln>
            <a:noFill/>
          </a:ln>
        </p:spPr>
        <p:txBody>
          <a:bodyPr wrap="square">
            <a:normAutofit/>
          </a:bodyPr>
          <a:lstStyle/>
          <a:p>
            <a:endParaRPr lang="zh-CN" altLang="en-US"/>
          </a:p>
        </p:txBody>
      </p:sp>
      <p:sp>
        <p:nvSpPr>
          <p:cNvPr id="60" name="Freeform 26"/>
          <p:cNvSpPr/>
          <p:nvPr/>
        </p:nvSpPr>
        <p:spPr bwMode="auto">
          <a:xfrm>
            <a:off x="781050" y="546099"/>
            <a:ext cx="1423664" cy="926549"/>
          </a:xfrm>
          <a:custGeom>
            <a:avLst/>
            <a:gdLst>
              <a:gd name="T0" fmla="*/ 63 w 305"/>
              <a:gd name="T1" fmla="*/ 198 h 198"/>
              <a:gd name="T2" fmla="*/ 236 w 305"/>
              <a:gd name="T3" fmla="*/ 198 h 198"/>
              <a:gd name="T4" fmla="*/ 296 w 305"/>
              <a:gd name="T5" fmla="*/ 118 h 198"/>
              <a:gd name="T6" fmla="*/ 192 w 305"/>
              <a:gd name="T7" fmla="*/ 60 h 198"/>
              <a:gd name="T8" fmla="*/ 117 w 305"/>
              <a:gd name="T9" fmla="*/ 11 h 198"/>
              <a:gd name="T10" fmla="*/ 57 w 305"/>
              <a:gd name="T11" fmla="*/ 78 h 198"/>
              <a:gd name="T12" fmla="*/ 0 w 305"/>
              <a:gd name="T13" fmla="*/ 144 h 198"/>
              <a:gd name="T14" fmla="*/ 63 w 305"/>
              <a:gd name="T15" fmla="*/ 198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198">
                <a:moveTo>
                  <a:pt x="63" y="198"/>
                </a:moveTo>
                <a:cubicBezTo>
                  <a:pt x="63" y="198"/>
                  <a:pt x="202" y="198"/>
                  <a:pt x="236" y="198"/>
                </a:cubicBezTo>
                <a:cubicBezTo>
                  <a:pt x="271" y="198"/>
                  <a:pt x="305" y="163"/>
                  <a:pt x="296" y="118"/>
                </a:cubicBezTo>
                <a:cubicBezTo>
                  <a:pt x="288" y="72"/>
                  <a:pt x="229" y="40"/>
                  <a:pt x="192" y="60"/>
                </a:cubicBezTo>
                <a:cubicBezTo>
                  <a:pt x="192" y="60"/>
                  <a:pt x="179" y="0"/>
                  <a:pt x="117" y="11"/>
                </a:cubicBezTo>
                <a:cubicBezTo>
                  <a:pt x="54" y="22"/>
                  <a:pt x="57" y="78"/>
                  <a:pt x="57" y="78"/>
                </a:cubicBezTo>
                <a:cubicBezTo>
                  <a:pt x="57" y="78"/>
                  <a:pt x="0" y="87"/>
                  <a:pt x="0" y="144"/>
                </a:cubicBezTo>
                <a:cubicBezTo>
                  <a:pt x="0" y="179"/>
                  <a:pt x="28" y="198"/>
                  <a:pt x="63" y="198"/>
                </a:cubicBezTo>
                <a:close/>
              </a:path>
            </a:pathLst>
          </a:custGeom>
          <a:solidFill>
            <a:schemeClr val="accent1"/>
          </a:solidFill>
          <a:ln>
            <a:noFill/>
          </a:ln>
        </p:spPr>
        <p:txBody>
          <a:bodyPr wrap="square">
            <a:normAutofit/>
          </a:bodyPr>
          <a:lstStyle/>
          <a:p>
            <a:endParaRPr lang="zh-CN" altLang="en-US"/>
          </a:p>
        </p:txBody>
      </p:sp>
      <p:sp>
        <p:nvSpPr>
          <p:cNvPr id="61" name="Freeform 27"/>
          <p:cNvSpPr/>
          <p:nvPr/>
        </p:nvSpPr>
        <p:spPr bwMode="auto">
          <a:xfrm>
            <a:off x="10770036" y="1643020"/>
            <a:ext cx="975560" cy="634814"/>
          </a:xfrm>
          <a:custGeom>
            <a:avLst/>
            <a:gdLst>
              <a:gd name="T0" fmla="*/ 43 w 209"/>
              <a:gd name="T1" fmla="*/ 136 h 136"/>
              <a:gd name="T2" fmla="*/ 162 w 209"/>
              <a:gd name="T3" fmla="*/ 136 h 136"/>
              <a:gd name="T4" fmla="*/ 203 w 209"/>
              <a:gd name="T5" fmla="*/ 81 h 136"/>
              <a:gd name="T6" fmla="*/ 132 w 209"/>
              <a:gd name="T7" fmla="*/ 41 h 136"/>
              <a:gd name="T8" fmla="*/ 80 w 209"/>
              <a:gd name="T9" fmla="*/ 7 h 136"/>
              <a:gd name="T10" fmla="*/ 39 w 209"/>
              <a:gd name="T11" fmla="*/ 53 h 136"/>
              <a:gd name="T12" fmla="*/ 0 w 209"/>
              <a:gd name="T13" fmla="*/ 98 h 136"/>
              <a:gd name="T14" fmla="*/ 43 w 209"/>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136">
                <a:moveTo>
                  <a:pt x="43" y="136"/>
                </a:moveTo>
                <a:cubicBezTo>
                  <a:pt x="43" y="136"/>
                  <a:pt x="138" y="136"/>
                  <a:pt x="162" y="136"/>
                </a:cubicBezTo>
                <a:cubicBezTo>
                  <a:pt x="185" y="136"/>
                  <a:pt x="209" y="112"/>
                  <a:pt x="203" y="81"/>
                </a:cubicBezTo>
                <a:cubicBezTo>
                  <a:pt x="197" y="49"/>
                  <a:pt x="157" y="27"/>
                  <a:pt x="132" y="41"/>
                </a:cubicBezTo>
                <a:cubicBezTo>
                  <a:pt x="132" y="41"/>
                  <a:pt x="123" y="0"/>
                  <a:pt x="80" y="7"/>
                </a:cubicBezTo>
                <a:cubicBezTo>
                  <a:pt x="37" y="15"/>
                  <a:pt x="39" y="53"/>
                  <a:pt x="39" y="53"/>
                </a:cubicBezTo>
                <a:cubicBezTo>
                  <a:pt x="39" y="53"/>
                  <a:pt x="0" y="60"/>
                  <a:pt x="0" y="98"/>
                </a:cubicBezTo>
                <a:cubicBezTo>
                  <a:pt x="0" y="123"/>
                  <a:pt x="19" y="136"/>
                  <a:pt x="43" y="136"/>
                </a:cubicBezTo>
                <a:close/>
              </a:path>
            </a:pathLst>
          </a:custGeom>
          <a:solidFill>
            <a:schemeClr val="accent1"/>
          </a:solidFill>
          <a:ln>
            <a:noFill/>
          </a:ln>
        </p:spPr>
        <p:txBody>
          <a:bodyPr wrap="square">
            <a:normAutofit/>
          </a:bodyPr>
          <a:lstStyle/>
          <a:p>
            <a:endParaRPr lang="zh-CN" altLang="en-US"/>
          </a:p>
        </p:txBody>
      </p:sp>
      <p:sp>
        <p:nvSpPr>
          <p:cNvPr id="62" name="Freeform 28"/>
          <p:cNvSpPr/>
          <p:nvPr/>
        </p:nvSpPr>
        <p:spPr bwMode="auto">
          <a:xfrm>
            <a:off x="8578528" y="5006135"/>
            <a:ext cx="728169" cy="476111"/>
          </a:xfrm>
          <a:custGeom>
            <a:avLst/>
            <a:gdLst>
              <a:gd name="T0" fmla="*/ 32 w 156"/>
              <a:gd name="T1" fmla="*/ 102 h 102"/>
              <a:gd name="T2" fmla="*/ 121 w 156"/>
              <a:gd name="T3" fmla="*/ 102 h 102"/>
              <a:gd name="T4" fmla="*/ 152 w 156"/>
              <a:gd name="T5" fmla="*/ 60 h 102"/>
              <a:gd name="T6" fmla="*/ 98 w 156"/>
              <a:gd name="T7" fmla="*/ 31 h 102"/>
              <a:gd name="T8" fmla="*/ 60 w 156"/>
              <a:gd name="T9" fmla="*/ 6 h 102"/>
              <a:gd name="T10" fmla="*/ 29 w 156"/>
              <a:gd name="T11" fmla="*/ 40 h 102"/>
              <a:gd name="T12" fmla="*/ 0 w 156"/>
              <a:gd name="T13" fmla="*/ 74 h 102"/>
              <a:gd name="T14" fmla="*/ 32 w 15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02">
                <a:moveTo>
                  <a:pt x="32" y="102"/>
                </a:moveTo>
                <a:cubicBezTo>
                  <a:pt x="32" y="102"/>
                  <a:pt x="104" y="102"/>
                  <a:pt x="121" y="102"/>
                </a:cubicBezTo>
                <a:cubicBezTo>
                  <a:pt x="139" y="102"/>
                  <a:pt x="156" y="84"/>
                  <a:pt x="152" y="60"/>
                </a:cubicBezTo>
                <a:cubicBezTo>
                  <a:pt x="147" y="37"/>
                  <a:pt x="117" y="21"/>
                  <a:pt x="98" y="31"/>
                </a:cubicBezTo>
                <a:cubicBezTo>
                  <a:pt x="98" y="31"/>
                  <a:pt x="92" y="0"/>
                  <a:pt x="60" y="6"/>
                </a:cubicBezTo>
                <a:cubicBezTo>
                  <a:pt x="28" y="11"/>
                  <a:pt x="29" y="40"/>
                  <a:pt x="29" y="40"/>
                </a:cubicBezTo>
                <a:cubicBezTo>
                  <a:pt x="29" y="40"/>
                  <a:pt x="0" y="45"/>
                  <a:pt x="0" y="74"/>
                </a:cubicBezTo>
                <a:cubicBezTo>
                  <a:pt x="0" y="92"/>
                  <a:pt x="14" y="102"/>
                  <a:pt x="32" y="102"/>
                </a:cubicBezTo>
                <a:close/>
              </a:path>
            </a:pathLst>
          </a:custGeom>
          <a:solidFill>
            <a:schemeClr val="accent1"/>
          </a:solidFill>
          <a:ln>
            <a:noFill/>
          </a:ln>
        </p:spPr>
        <p:txBody>
          <a:bodyPr wrap="square">
            <a:normAutofit/>
          </a:bodyPr>
          <a:lstStyle/>
          <a:p>
            <a:endParaRPr lang="zh-CN" altLang="en-US"/>
          </a:p>
        </p:txBody>
      </p:sp>
      <p:sp>
        <p:nvSpPr>
          <p:cNvPr id="63" name="Freeform 29"/>
          <p:cNvSpPr/>
          <p:nvPr/>
        </p:nvSpPr>
        <p:spPr bwMode="auto">
          <a:xfrm>
            <a:off x="10144558" y="5617611"/>
            <a:ext cx="455106" cy="296401"/>
          </a:xfrm>
          <a:custGeom>
            <a:avLst/>
            <a:gdLst>
              <a:gd name="T0" fmla="*/ 20 w 97"/>
              <a:gd name="T1" fmla="*/ 63 h 63"/>
              <a:gd name="T2" fmla="*/ 75 w 97"/>
              <a:gd name="T3" fmla="*/ 63 h 63"/>
              <a:gd name="T4" fmla="*/ 94 w 97"/>
              <a:gd name="T5" fmla="*/ 37 h 63"/>
              <a:gd name="T6" fmla="*/ 61 w 97"/>
              <a:gd name="T7" fmla="*/ 19 h 63"/>
              <a:gd name="T8" fmla="*/ 37 w 97"/>
              <a:gd name="T9" fmla="*/ 3 h 63"/>
              <a:gd name="T10" fmla="*/ 18 w 97"/>
              <a:gd name="T11" fmla="*/ 25 h 63"/>
              <a:gd name="T12" fmla="*/ 0 w 97"/>
              <a:gd name="T13" fmla="*/ 46 h 63"/>
              <a:gd name="T14" fmla="*/ 20 w 97"/>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63">
                <a:moveTo>
                  <a:pt x="20" y="63"/>
                </a:moveTo>
                <a:cubicBezTo>
                  <a:pt x="20" y="63"/>
                  <a:pt x="64" y="63"/>
                  <a:pt x="75" y="63"/>
                </a:cubicBezTo>
                <a:cubicBezTo>
                  <a:pt x="86" y="63"/>
                  <a:pt x="97" y="52"/>
                  <a:pt x="94" y="37"/>
                </a:cubicBezTo>
                <a:cubicBezTo>
                  <a:pt x="92" y="23"/>
                  <a:pt x="73" y="13"/>
                  <a:pt x="61" y="19"/>
                </a:cubicBezTo>
                <a:cubicBezTo>
                  <a:pt x="61" y="19"/>
                  <a:pt x="57" y="0"/>
                  <a:pt x="37" y="3"/>
                </a:cubicBezTo>
                <a:cubicBezTo>
                  <a:pt x="17" y="7"/>
                  <a:pt x="18" y="25"/>
                  <a:pt x="18" y="25"/>
                </a:cubicBezTo>
                <a:cubicBezTo>
                  <a:pt x="18" y="25"/>
                  <a:pt x="0" y="28"/>
                  <a:pt x="0" y="46"/>
                </a:cubicBezTo>
                <a:cubicBezTo>
                  <a:pt x="0" y="57"/>
                  <a:pt x="8" y="63"/>
                  <a:pt x="20" y="63"/>
                </a:cubicBezTo>
                <a:close/>
              </a:path>
            </a:pathLst>
          </a:custGeom>
          <a:solidFill>
            <a:schemeClr val="accent1"/>
          </a:solidFill>
          <a:ln>
            <a:noFill/>
          </a:ln>
        </p:spPr>
        <p:txBody>
          <a:bodyPr wrap="square">
            <a:normAutofit fontScale="85000" lnSpcReduction="20000"/>
          </a:bodyPr>
          <a:lstStyle/>
          <a:p>
            <a:endParaRPr lang="zh-CN" altLang="en-US"/>
          </a:p>
        </p:txBody>
      </p:sp>
      <p:sp>
        <p:nvSpPr>
          <p:cNvPr id="64" name="Freeform 30"/>
          <p:cNvSpPr/>
          <p:nvPr/>
        </p:nvSpPr>
        <p:spPr bwMode="auto">
          <a:xfrm>
            <a:off x="2589804" y="5197513"/>
            <a:ext cx="578801" cy="378088"/>
          </a:xfrm>
          <a:custGeom>
            <a:avLst/>
            <a:gdLst>
              <a:gd name="T0" fmla="*/ 26 w 124"/>
              <a:gd name="T1" fmla="*/ 81 h 81"/>
              <a:gd name="T2" fmla="*/ 96 w 124"/>
              <a:gd name="T3" fmla="*/ 81 h 81"/>
              <a:gd name="T4" fmla="*/ 121 w 124"/>
              <a:gd name="T5" fmla="*/ 48 h 81"/>
              <a:gd name="T6" fmla="*/ 78 w 124"/>
              <a:gd name="T7" fmla="*/ 24 h 81"/>
              <a:gd name="T8" fmla="*/ 47 w 124"/>
              <a:gd name="T9" fmla="*/ 4 h 81"/>
              <a:gd name="T10" fmla="*/ 23 w 124"/>
              <a:gd name="T11" fmla="*/ 32 h 81"/>
              <a:gd name="T12" fmla="*/ 0 w 124"/>
              <a:gd name="T13" fmla="*/ 58 h 81"/>
              <a:gd name="T14" fmla="*/ 26 w 124"/>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81">
                <a:moveTo>
                  <a:pt x="26" y="81"/>
                </a:moveTo>
                <a:cubicBezTo>
                  <a:pt x="26" y="81"/>
                  <a:pt x="82" y="81"/>
                  <a:pt x="96" y="81"/>
                </a:cubicBezTo>
                <a:cubicBezTo>
                  <a:pt x="110" y="81"/>
                  <a:pt x="124" y="67"/>
                  <a:pt x="121" y="48"/>
                </a:cubicBezTo>
                <a:cubicBezTo>
                  <a:pt x="117" y="29"/>
                  <a:pt x="93" y="16"/>
                  <a:pt x="78" y="24"/>
                </a:cubicBezTo>
                <a:cubicBezTo>
                  <a:pt x="78" y="24"/>
                  <a:pt x="73" y="0"/>
                  <a:pt x="47" y="4"/>
                </a:cubicBezTo>
                <a:cubicBezTo>
                  <a:pt x="22" y="9"/>
                  <a:pt x="23" y="32"/>
                  <a:pt x="23" y="32"/>
                </a:cubicBezTo>
                <a:cubicBezTo>
                  <a:pt x="23" y="32"/>
                  <a:pt x="0" y="36"/>
                  <a:pt x="0" y="58"/>
                </a:cubicBezTo>
                <a:cubicBezTo>
                  <a:pt x="0" y="73"/>
                  <a:pt x="11" y="81"/>
                  <a:pt x="26" y="81"/>
                </a:cubicBezTo>
                <a:close/>
              </a:path>
            </a:pathLst>
          </a:custGeom>
          <a:solidFill>
            <a:schemeClr val="accent1"/>
          </a:solidFill>
          <a:ln>
            <a:noFill/>
          </a:ln>
        </p:spPr>
        <p:txBody>
          <a:bodyPr wrap="square">
            <a:normAutofit/>
          </a:bodyPr>
          <a:lstStyle/>
          <a:p>
            <a:endParaRPr lang="zh-CN" altLang="en-US"/>
          </a:p>
        </p:txBody>
      </p:sp>
      <p:sp>
        <p:nvSpPr>
          <p:cNvPr id="2" name="Title 1"/>
          <p:cNvSpPr>
            <a:spLocks noGrp="1"/>
          </p:cNvSpPr>
          <p:nvPr>
            <p:ph type="title"/>
          </p:nvPr>
        </p:nvSpPr>
        <p:spPr>
          <a:xfrm>
            <a:off x="1864800" y="2034000"/>
            <a:ext cx="8463600" cy="1447200"/>
          </a:xfrm>
        </p:spPr>
        <p:txBody>
          <a:bodyPr wrap="square" anchor="ctr">
            <a:normAutofit/>
          </a:bodyPr>
          <a:lstStyle>
            <a:lvl1pPr>
              <a:defRPr sz="4400"/>
            </a:lvl1pPr>
          </a:lstStyle>
          <a:p>
            <a:r>
              <a:rPr lang="zh-CN" altLang="en-US" dirty="0"/>
              <a:t>单击此处编辑母版标题样式</a:t>
            </a:r>
            <a:endParaRPr lang="en-US" dirty="0"/>
          </a:p>
        </p:txBody>
      </p:sp>
      <p:sp>
        <p:nvSpPr>
          <p:cNvPr id="3" name="Date Placeholder 3"/>
          <p:cNvSpPr>
            <a:spLocks noGrp="1"/>
          </p:cNvSpPr>
          <p:nvPr>
            <p:ph type="dt" sz="half" idx="10"/>
          </p:nvPr>
        </p:nvSpPr>
        <p:spPr/>
        <p:txBody>
          <a:bodyPr wrap="square">
            <a:normAutofit/>
          </a:bodyPr>
          <a:lstStyle>
            <a:lvl1pPr>
              <a:defRPr/>
            </a:lvl1pPr>
          </a:lstStyle>
          <a:p>
            <a:fld id="{13D0CE79-49FB-443D-BEF8-6B709DE8FD0C}" type="datetimeFigureOut">
              <a:rPr lang="zh-CN" altLang="en-US" smtClean="0"/>
              <a:t>2023/6/8</a:t>
            </a:fld>
            <a:endParaRPr lang="zh-CN" altLang="en-US"/>
          </a:p>
        </p:txBody>
      </p:sp>
      <p:sp>
        <p:nvSpPr>
          <p:cNvPr id="4" name="Footer Placeholder 4"/>
          <p:cNvSpPr>
            <a:spLocks noGrp="1"/>
          </p:cNvSpPr>
          <p:nvPr>
            <p:ph type="ftr" sz="quarter" idx="11"/>
          </p:nvPr>
        </p:nvSpPr>
        <p:spPr/>
        <p:txBody>
          <a:bodyPr wrap="square">
            <a:normAutofit/>
          </a:bodyPr>
          <a:lstStyle>
            <a:lvl1pPr>
              <a:defRPr/>
            </a:lvl1pPr>
          </a:lstStyle>
          <a:p>
            <a:endParaRPr lang="zh-CN" altLang="en-US"/>
          </a:p>
        </p:txBody>
      </p:sp>
      <p:sp>
        <p:nvSpPr>
          <p:cNvPr id="5" name="Slide Number Placeholder 5"/>
          <p:cNvSpPr>
            <a:spLocks noGrp="1"/>
          </p:cNvSpPr>
          <p:nvPr>
            <p:ph type="sldNum" sz="quarter" idx="12"/>
          </p:nvPr>
        </p:nvSpPr>
        <p:spPr/>
        <p:txBody>
          <a:bodyPr wrap="square">
            <a:normAutofit/>
          </a:bodyPr>
          <a:lstStyle>
            <a:lvl1pPr>
              <a:defRPr/>
            </a:lvl1pPr>
          </a:lstStyle>
          <a:p>
            <a:fld id="{EF906490-237C-474C-BA2E-D98840BC1F8F}" type="slidenum">
              <a:rPr lang="zh-CN" altLang="en-US" smtClean="0"/>
              <a:t>‹#›</a:t>
            </a:fld>
            <a:endParaRPr lang="zh-CN" altLang="en-US"/>
          </a:p>
        </p:txBody>
      </p:sp>
      <p:sp>
        <p:nvSpPr>
          <p:cNvPr id="37" name="文本占位符 36"/>
          <p:cNvSpPr>
            <a:spLocks noGrp="1"/>
          </p:cNvSpPr>
          <p:nvPr>
            <p:ph type="body" sz="quarter" idx="13"/>
          </p:nvPr>
        </p:nvSpPr>
        <p:spPr>
          <a:xfrm>
            <a:off x="2170800" y="3549600"/>
            <a:ext cx="7851600" cy="892800"/>
          </a:xfrm>
        </p:spPr>
        <p:txBody>
          <a:bodyPr wrap="square">
            <a:normAutofit/>
          </a:bodyPr>
          <a:lstStyle>
            <a:lvl1pPr marL="0" indent="0" algn="ctr">
              <a:buNone/>
              <a:defRPr sz="2000"/>
            </a:lvl1pPr>
            <a:lvl2pPr marL="39878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lvl1pPr>
              <a:defRPr smtClean="0"/>
            </a:lvl1pPr>
          </a:lstStyle>
          <a:p>
            <a:fld id="{13D0CE79-49FB-443D-BEF8-6B709DE8FD0C}" type="datetimeFigureOut">
              <a:rPr lang="zh-CN" altLang="en-US" smtClean="0"/>
              <a:t>2023/6/8</a:t>
            </a:fld>
            <a:endParaRPr lang="zh-CN" altLang="en-US"/>
          </a:p>
        </p:txBody>
      </p:sp>
      <p:sp>
        <p:nvSpPr>
          <p:cNvPr id="4" name="Footer Placeholder 2"/>
          <p:cNvSpPr>
            <a:spLocks noGrp="1"/>
          </p:cNvSpPr>
          <p:nvPr>
            <p:ph type="ftr" sz="quarter" idx="11"/>
          </p:nvPr>
        </p:nvSpPr>
        <p:spPr/>
        <p:txBody>
          <a:bodyPr/>
          <a:lstStyle>
            <a:lvl1pPr>
              <a:defRPr/>
            </a:lvl1pPr>
          </a:lstStyle>
          <a:p>
            <a:endParaRPr lang="zh-CN" altLang="en-US"/>
          </a:p>
        </p:txBody>
      </p:sp>
      <p:sp>
        <p:nvSpPr>
          <p:cNvPr id="5" name="Slide Number Placeholder 3"/>
          <p:cNvSpPr>
            <a:spLocks noGrp="1"/>
          </p:cNvSpPr>
          <p:nvPr>
            <p:ph type="sldNum" sz="quarter" idx="12"/>
          </p:nvPr>
        </p:nvSpPr>
        <p:spPr/>
        <p:txBody>
          <a:bodyPr/>
          <a:lstStyle>
            <a:lvl1pPr>
              <a:defRPr smtClean="0"/>
            </a:lvl1pPr>
          </a:lstStyle>
          <a:p>
            <a:fld id="{EF906490-237C-474C-BA2E-D98840BC1F8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wrap="square">
            <a:normAutofit/>
          </a:bodyPr>
          <a:lstStyle>
            <a:lvl1pPr>
              <a:defRPr sz="320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wrap="square"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wrap="square">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wrap="square">
            <a:normAutofit/>
          </a:bodyPr>
          <a:lstStyle>
            <a:lvl1pPr>
              <a:defRPr/>
            </a:lvl1pPr>
          </a:lstStyle>
          <a:p>
            <a:fld id="{13D0CE79-49FB-443D-BEF8-6B709DE8FD0C}" type="datetimeFigureOut">
              <a:rPr lang="zh-CN" altLang="en-US" smtClean="0"/>
              <a:t>2023/6/8</a:t>
            </a:fld>
            <a:endParaRPr lang="zh-CN" altLang="en-US"/>
          </a:p>
        </p:txBody>
      </p:sp>
      <p:sp>
        <p:nvSpPr>
          <p:cNvPr id="6" name="Footer Placeholder 4"/>
          <p:cNvSpPr>
            <a:spLocks noGrp="1"/>
          </p:cNvSpPr>
          <p:nvPr>
            <p:ph type="ftr" sz="quarter" idx="11"/>
          </p:nvPr>
        </p:nvSpPr>
        <p:spPr/>
        <p:txBody>
          <a:bodyPr wrap="square">
            <a:normAutofit/>
          </a:bodyPr>
          <a:lstStyle>
            <a:lvl1pPr>
              <a:defRPr/>
            </a:lvl1pPr>
          </a:lstStyle>
          <a:p>
            <a:endParaRPr lang="zh-CN" altLang="en-US"/>
          </a:p>
        </p:txBody>
      </p:sp>
      <p:sp>
        <p:nvSpPr>
          <p:cNvPr id="7" name="Slide Number Placeholder 5"/>
          <p:cNvSpPr>
            <a:spLocks noGrp="1"/>
          </p:cNvSpPr>
          <p:nvPr>
            <p:ph type="sldNum" sz="quarter" idx="12"/>
          </p:nvPr>
        </p:nvSpPr>
        <p:spPr/>
        <p:txBody>
          <a:bodyPr wrap="square">
            <a:normAutofit/>
          </a:bodyPr>
          <a:lstStyle>
            <a:lvl1pPr>
              <a:defRPr/>
            </a:lvl1pPr>
          </a:lstStyle>
          <a:p>
            <a:fld id="{EF906490-237C-474C-BA2E-D98840BC1F8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79665" y="365125"/>
            <a:ext cx="1274136" cy="5811838"/>
          </a:xfrm>
        </p:spPr>
        <p:txBody>
          <a:bodyPr vert="eaVert" wrap="square" anchor="ctr">
            <a:normAutofit/>
          </a:bodyPr>
          <a:lstStyle>
            <a:lvl1pPr algn="l">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838200" y="365125"/>
            <a:ext cx="9071343" cy="5811838"/>
          </a:xfrm>
        </p:spPr>
        <p:txBody>
          <a:bodyPr vert="eaVert" wrap="square">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wrap="square">
            <a:normAutofit/>
          </a:bodyPr>
          <a:lstStyle>
            <a:lvl1pPr>
              <a:defRPr/>
            </a:lvl1pPr>
          </a:lstStyle>
          <a:p>
            <a:fld id="{13D0CE79-49FB-443D-BEF8-6B709DE8FD0C}" type="datetimeFigureOut">
              <a:rPr lang="zh-CN" altLang="en-US" smtClean="0"/>
              <a:t>2023/6/8</a:t>
            </a:fld>
            <a:endParaRPr lang="zh-CN" altLang="en-US"/>
          </a:p>
        </p:txBody>
      </p:sp>
      <p:sp>
        <p:nvSpPr>
          <p:cNvPr id="5" name="Footer Placeholder 4"/>
          <p:cNvSpPr>
            <a:spLocks noGrp="1"/>
          </p:cNvSpPr>
          <p:nvPr>
            <p:ph type="ftr" sz="quarter" idx="11"/>
          </p:nvPr>
        </p:nvSpPr>
        <p:spPr/>
        <p:txBody>
          <a:bodyPr wrap="square">
            <a:normAutofit/>
          </a:bodyPr>
          <a:lstStyle>
            <a:lvl1pPr>
              <a:defRPr/>
            </a:lvl1pPr>
          </a:lstStyle>
          <a:p>
            <a:endParaRPr lang="zh-CN" altLang="en-US"/>
          </a:p>
        </p:txBody>
      </p:sp>
      <p:sp>
        <p:nvSpPr>
          <p:cNvPr id="6" name="Slide Number Placeholder 5"/>
          <p:cNvSpPr>
            <a:spLocks noGrp="1"/>
          </p:cNvSpPr>
          <p:nvPr>
            <p:ph type="sldNum" sz="quarter" idx="12"/>
          </p:nvPr>
        </p:nvSpPr>
        <p:spPr/>
        <p:txBody>
          <a:bodyPr wrap="square">
            <a:normAutofit/>
          </a:bodyPr>
          <a:lstStyle>
            <a:lvl1pPr>
              <a:defRPr/>
            </a:lvl1pPr>
          </a:lstStyle>
          <a:p>
            <a:fld id="{EF906490-237C-474C-BA2E-D98840BC1F8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3D0CE79-49FB-443D-BEF8-6B709DE8FD0C}" type="datetimeFigureOut">
              <a:rPr lang="zh-CN" altLang="en-US" smtClean="0"/>
              <a:t>2023/6/8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906490-237C-474C-BA2E-D98840BC1F8F}" type="slidenum">
              <a:rPr lang="zh-CN" altLang="en-US" smtClean="0"/>
              <a:t>‹#›</a:t>
            </a:fld>
            <a:endParaRPr lang="zh-CN" altLang="en-US"/>
          </a:p>
        </p:txBody>
      </p:sp>
      <p:sp>
        <p:nvSpPr>
          <p:cNvPr id="8" name="内容占位符 7"/>
          <p:cNvSpPr>
            <a:spLocks noGrp="1"/>
          </p:cNvSpPr>
          <p:nvPr>
            <p:ph sz="quarter" idx="13"/>
          </p:nvPr>
        </p:nvSpPr>
        <p:spPr>
          <a:xfrm>
            <a:off x="615840" y="552450"/>
            <a:ext cx="10952384" cy="552926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E209CE7-C191-49CB-93DE-563C8614E8C5}" type="datetimeFigureOut">
              <a:rPr lang="zh-CN" altLang="en-US" smtClean="0"/>
              <a:t>2023/6/8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B31067DD-7756-4DF3-904A-8F40BA684AA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椭圆 6"/>
          <p:cNvSpPr/>
          <p:nvPr>
            <p:custDataLst>
              <p:tags r:id="rId1"/>
            </p:custDataLst>
          </p:nvPr>
        </p:nvSpPr>
        <p:spPr>
          <a:xfrm>
            <a:off x="1566281" y="1959285"/>
            <a:ext cx="2939430" cy="29394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2"/>
            </p:custDataLst>
          </p:nvPr>
        </p:nvPicPr>
        <p:blipFill>
          <a:blip r:embed="rId11"/>
          <a:stretch>
            <a:fillRect/>
          </a:stretch>
        </p:blipFill>
        <p:spPr>
          <a:xfrm>
            <a:off x="678051" y="1360965"/>
            <a:ext cx="4363475" cy="4136069"/>
          </a:xfrm>
          <a:prstGeom prst="rect">
            <a:avLst/>
          </a:prstGeom>
          <a:noFill/>
        </p:spPr>
      </p:pic>
      <p:sp>
        <p:nvSpPr>
          <p:cNvPr id="11" name="文本框 10"/>
          <p:cNvSpPr txBox="1"/>
          <p:nvPr>
            <p:custDataLst>
              <p:tags r:id="rId3"/>
            </p:custDataLst>
          </p:nvPr>
        </p:nvSpPr>
        <p:spPr>
          <a:xfrm>
            <a:off x="1472283" y="1975680"/>
            <a:ext cx="2968397" cy="3152946"/>
          </a:xfrm>
          <a:prstGeom prst="rect">
            <a:avLst/>
          </a:prstGeom>
          <a:noFill/>
        </p:spPr>
        <p:txBody>
          <a:bodyPr wrap="square" rtlCol="0" anchor="ctr">
            <a:normAutofit/>
          </a:bodyPr>
          <a:lstStyle/>
          <a:p>
            <a:pPr marL="0" marR="0" indent="0" algn="ctr" defTabSz="914400" rtl="0" eaLnBrk="1" fontAlgn="auto" latinLnBrk="0" hangingPunct="1">
              <a:lnSpc>
                <a:spcPct val="100000"/>
              </a:lnSpc>
              <a:spcBef>
                <a:spcPts val="0"/>
              </a:spcBef>
              <a:spcAft>
                <a:spcPts val="0"/>
              </a:spcAft>
              <a:buClrTx/>
              <a:buSzTx/>
              <a:buFontTx/>
              <a:buNone/>
            </a:pPr>
            <a:r>
              <a:rPr lang="en-US" altLang="zh-CN" sz="16600" b="1" dirty="0">
                <a:solidFill>
                  <a:schemeClr val="accent1"/>
                </a:solidFill>
                <a:effectLst>
                  <a:outerShdw blurRad="38100" dist="38100" dir="2700000" algn="tl">
                    <a:srgbClr val="000000">
                      <a:alpha val="43137"/>
                    </a:srgbClr>
                  </a:outerShdw>
                </a:effectLst>
                <a:latin typeface="+mn-lt"/>
                <a:ea typeface="微软雅黑" panose="020B0503020204020204" pitchFamily="34" charset="-122"/>
                <a:cs typeface="Times New Roman" panose="02020603050405020304" pitchFamily="18" charset="0"/>
              </a:rPr>
              <a:t>1</a:t>
            </a:r>
            <a:endParaRPr lang="zh-CN" altLang="en-US" sz="16600" b="1" dirty="0">
              <a:solidFill>
                <a:schemeClr val="accent1"/>
              </a:solidFill>
              <a:effectLst>
                <a:outerShdw blurRad="38100" dist="38100" dir="2700000" algn="tl">
                  <a:srgbClr val="000000">
                    <a:alpha val="43137"/>
                  </a:srgbClr>
                </a:outerShdw>
              </a:effectLst>
              <a:latin typeface="+mn-lt"/>
              <a:ea typeface="微软雅黑" panose="020B0503020204020204" pitchFamily="34" charset="-122"/>
              <a:cs typeface="Times New Roman" panose="02020603050405020304" pitchFamily="18" charset="0"/>
            </a:endParaRPr>
          </a:p>
          <a:p>
            <a:pPr algn="ctr"/>
            <a:endParaRPr lang="zh-CN" altLang="en-US" sz="2800" dirty="0">
              <a:solidFill>
                <a:schemeClr val="accent1"/>
              </a:solidFill>
              <a:latin typeface="+mn-lt"/>
            </a:endParaRPr>
          </a:p>
        </p:txBody>
      </p:sp>
      <p:sp>
        <p:nvSpPr>
          <p:cNvPr id="4" name="日期占位符 3"/>
          <p:cNvSpPr>
            <a:spLocks noGrp="1"/>
          </p:cNvSpPr>
          <p:nvPr>
            <p:ph type="dt" sz="half" idx="10"/>
            <p:custDataLst>
              <p:tags r:id="rId4"/>
            </p:custDataLst>
          </p:nvPr>
        </p:nvSpPr>
        <p:spPr/>
        <p:txBody>
          <a:bodyPr/>
          <a:lstStyle/>
          <a:p>
            <a:fld id="{3B358A95-C3A6-445A-9253-6EEA2DB226D8}" type="datetimeFigureOut">
              <a:rPr lang="zh-CN" altLang="en-US" smtClean="0"/>
              <a:t>2023/6/8</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EB8C49CF-321A-4DB1-9C29-37DB43122813}" type="slidenum">
              <a:rPr lang="zh-CN" altLang="en-US" smtClean="0"/>
              <a:t>‹#›</a:t>
            </a:fld>
            <a:endParaRPr lang="zh-CN" altLang="en-US"/>
          </a:p>
        </p:txBody>
      </p:sp>
      <p:cxnSp>
        <p:nvCxnSpPr>
          <p:cNvPr id="10" name="直接连接符 9"/>
          <p:cNvCxnSpPr/>
          <p:nvPr>
            <p:custDataLst>
              <p:tags r:id="rId7"/>
            </p:custDataLst>
          </p:nvPr>
        </p:nvCxnSpPr>
        <p:spPr>
          <a:xfrm>
            <a:off x="5029056" y="3510454"/>
            <a:ext cx="620345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idx="1" hasCustomPrompt="1"/>
            <p:custDataLst>
              <p:tags r:id="rId8"/>
            </p:custDataLst>
          </p:nvPr>
        </p:nvSpPr>
        <p:spPr>
          <a:xfrm>
            <a:off x="4551132" y="3591910"/>
            <a:ext cx="7171773" cy="828547"/>
          </a:xfrm>
        </p:spPr>
        <p:txBody>
          <a:bodyP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单击此处编辑副标题</a:t>
            </a:r>
          </a:p>
        </p:txBody>
      </p:sp>
      <p:sp>
        <p:nvSpPr>
          <p:cNvPr id="2" name="标题 1"/>
          <p:cNvSpPr>
            <a:spLocks noGrp="1"/>
          </p:cNvSpPr>
          <p:nvPr>
            <p:ph type="title" hasCustomPrompt="1"/>
            <p:custDataLst>
              <p:tags r:id="rId9"/>
            </p:custDataLst>
          </p:nvPr>
        </p:nvSpPr>
        <p:spPr>
          <a:xfrm>
            <a:off x="4551132" y="1360965"/>
            <a:ext cx="7171773" cy="2068034"/>
          </a:xfrm>
        </p:spPr>
        <p:txBody>
          <a:bodyPr anchor="b">
            <a:normAutofit/>
          </a:bodyPr>
          <a:lstStyle>
            <a:lvl1pPr algn="ctr">
              <a:defRPr sz="6600" b="1">
                <a:effectLst/>
              </a:defRPr>
            </a:lvl1pPr>
          </a:lstStyle>
          <a:p>
            <a:r>
              <a:rPr lang="zh-CN" altLang="en-US" dirty="0"/>
              <a:t>单击此处编辑标题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3B358A95-C3A6-445A-9253-6EEA2DB226D8}" type="datetimeFigureOut">
              <a:rPr lang="zh-CN" altLang="en-US" smtClean="0"/>
              <a:t>2023/6/8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EB8C49CF-321A-4DB1-9C29-37DB4312281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67063"/>
            <a:ext cx="5157787"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505075"/>
            <a:ext cx="5157787" cy="368458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67063"/>
            <a:ext cx="5183188"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505075"/>
            <a:ext cx="5183188" cy="368458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3B358A95-C3A6-445A-9253-6EEA2DB226D8}" type="datetimeFigureOut">
              <a:rPr lang="zh-CN" altLang="en-US" smtClean="0"/>
              <a:t>2023/6/8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EB8C49CF-321A-4DB1-9C29-37DB4312281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2023/6/8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3B358A95-C3A6-445A-9253-6EEA2DB226D8}" type="datetimeFigureOut">
              <a:rPr lang="zh-CN" altLang="en-US" smtClean="0"/>
              <a:t>2023/6/8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EB8C49CF-321A-4DB1-9C29-37DB4312281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44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125482"/>
            <a:ext cx="4165200" cy="373531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2023/6/8</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300996" y="365125"/>
            <a:ext cx="1052804"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907091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D997B5FA-0921-464F-AAE1-844C04324D75}" type="datetimeFigureOut">
              <a:rPr lang="zh-CN" altLang="en-US" smtClean="0"/>
              <a:t>2023/6/8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ags" Target="../tags/tag13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ags" Target="../tags/tag13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39.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tags" Target="../tags/tag137.xml"/><Relationship Id="rId11" Type="http://schemas.openxmlformats.org/officeDocument/2006/relationships/image" Target="../media/image15.jpeg"/><Relationship Id="rId5" Type="http://schemas.openxmlformats.org/officeDocument/2006/relationships/tags" Target="../tags/tag13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65000"/>
                  </a:schemeClr>
                </a:solidFill>
              </a:defRPr>
            </a:lvl1pPr>
          </a:lstStyle>
          <a:p>
            <a:fld id="{3B358A95-C3A6-445A-9253-6EEA2DB226D8}" type="datetimeFigureOut">
              <a:rPr lang="zh-CN" altLang="en-US" smtClean="0"/>
              <a:t>2023/6/8</a:t>
            </a:fld>
            <a:endParaRPr lang="zh-CN" altLang="en-US" dirty="0"/>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6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65000"/>
                  </a:schemeClr>
                </a:solidFill>
              </a:defRPr>
            </a:lvl1pPr>
          </a:lstStyle>
          <a:p>
            <a:fld id="{EB8C49CF-321A-4DB1-9C29-37DB43122813}"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custDataLst>
              <p:tags r:id="rId12"/>
            </p:custDataLst>
          </p:nvPr>
        </p:nvSpPr>
        <p:spPr bwMode="auto">
          <a:xfrm>
            <a:off x="838199" y="1417378"/>
            <a:ext cx="10515601" cy="483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defTabSz="1218565" eaLnBrk="1" hangingPunct="1">
              <a:spcBef>
                <a:spcPts val="0"/>
              </a:spcBef>
              <a:spcAft>
                <a:spcPts val="0"/>
              </a:spcAft>
              <a:defRPr sz="1200" smtClean="0">
                <a:solidFill>
                  <a:schemeClr val="bg1">
                    <a:lumMod val="65000"/>
                  </a:schemeClr>
                </a:solidFill>
                <a:latin typeface="+mn-lt"/>
                <a:ea typeface="+mn-ea"/>
              </a:defRPr>
            </a:lvl1pPr>
          </a:lstStyle>
          <a:p>
            <a:fld id="{13D0CE79-49FB-443D-BEF8-6B709DE8FD0C}" type="datetimeFigureOut">
              <a:rPr lang="zh-CN" altLang="en-US" smtClean="0"/>
              <a:t>2023/6/8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defTabSz="1218565" eaLnBrk="1" hangingPunct="1">
              <a:spcBef>
                <a:spcPts val="0"/>
              </a:spcBef>
              <a:spcAft>
                <a:spcPts val="0"/>
              </a:spcAft>
              <a:defRPr sz="1200">
                <a:solidFill>
                  <a:schemeClr val="bg1">
                    <a:lumMod val="65000"/>
                  </a:schemeClr>
                </a:solidFill>
                <a:latin typeface="+mn-lt"/>
                <a:ea typeface="+mn-ea"/>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defTabSz="1218565" eaLnBrk="1" hangingPunct="1">
              <a:spcBef>
                <a:spcPts val="0"/>
              </a:spcBef>
              <a:spcAft>
                <a:spcPts val="0"/>
              </a:spcAft>
              <a:defRPr sz="1200" smtClean="0">
                <a:solidFill>
                  <a:schemeClr val="bg1">
                    <a:lumMod val="65000"/>
                  </a:schemeClr>
                </a:solidFill>
                <a:latin typeface="+mn-lt"/>
                <a:ea typeface="+mn-ea"/>
              </a:defRPr>
            </a:lvl1pPr>
          </a:lstStyle>
          <a:p>
            <a:fld id="{EF906490-237C-474C-BA2E-D98840BC1F8F}" type="slidenum">
              <a:rPr lang="zh-CN" altLang="en-US" smtClean="0"/>
              <a:t>‹#›</a:t>
            </a:fld>
            <a:endParaRPr lang="zh-CN" altLang="en-US"/>
          </a:p>
        </p:txBody>
      </p:sp>
      <p:sp>
        <p:nvSpPr>
          <p:cNvPr id="1031" name="Title Placeholder 1"/>
          <p:cNvSpPr>
            <a:spLocks noGrp="1"/>
          </p:cNvSpPr>
          <p:nvPr>
            <p:ph type="title"/>
            <p:custDataLst>
              <p:tags r:id="rId13"/>
            </p:custDataLst>
          </p:nvPr>
        </p:nvSpPr>
        <p:spPr bwMode="auto">
          <a:xfrm>
            <a:off x="2172388" y="514884"/>
            <a:ext cx="739161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dirty="0"/>
          </a:p>
        </p:txBody>
      </p:sp>
      <p:sp>
        <p:nvSpPr>
          <p:cNvPr id="61" name="Line 50"/>
          <p:cNvSpPr>
            <a:spLocks noChangeShapeType="1"/>
          </p:cNvSpPr>
          <p:nvPr/>
        </p:nvSpPr>
        <p:spPr bwMode="auto">
          <a:xfrm>
            <a:off x="0" y="815715"/>
            <a:ext cx="2172388" cy="0"/>
          </a:xfrm>
          <a:prstGeom prst="line">
            <a:avLst/>
          </a:prstGeom>
          <a:noFill/>
          <a:ln w="9525" cmpd="sng">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51"/>
          <p:cNvSpPr>
            <a:spLocks noChangeShapeType="1"/>
          </p:cNvSpPr>
          <p:nvPr/>
        </p:nvSpPr>
        <p:spPr bwMode="auto">
          <a:xfrm>
            <a:off x="9564000" y="815715"/>
            <a:ext cx="2628000" cy="0"/>
          </a:xfrm>
          <a:prstGeom prst="line">
            <a:avLst/>
          </a:prstGeom>
          <a:noFill/>
          <a:ln w="9525" cmpd="sng">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Lst>
  <p:txStyles>
    <p:titleStyle>
      <a:lvl1pPr algn="ctr" rtl="0" eaLnBrk="1" fontAlgn="base" hangingPunct="1">
        <a:lnSpc>
          <a:spcPct val="90000"/>
        </a:lnSpc>
        <a:spcBef>
          <a:spcPct val="0"/>
        </a:spcBef>
        <a:spcAft>
          <a:spcPct val="0"/>
        </a:spcAft>
        <a:defRPr sz="2800" kern="1200">
          <a:solidFill>
            <a:schemeClr val="accent1"/>
          </a:solidFill>
          <a:latin typeface="+mj-lt"/>
          <a:ea typeface="+mj-ea"/>
          <a:cs typeface="+mj-cs"/>
        </a:defRPr>
      </a:lvl1pPr>
      <a:lvl2pPr algn="l" rtl="0" eaLnBrk="1" fontAlgn="base" hangingPunct="1">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algn="l" rtl="0" eaLnBrk="1" fontAlgn="base" hangingPunct="1">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algn="l" rtl="0" eaLnBrk="1" fontAlgn="base" hangingPunct="1">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algn="l" rtl="0" eaLnBrk="1" fontAlgn="base" hangingPunct="1">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6pPr>
      <a:lvl7pPr marL="9144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7pPr>
      <a:lvl8pPr marL="13716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8pPr>
      <a:lvl9pPr marL="18288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9pPr>
    </p:titleStyle>
    <p:bodyStyle>
      <a:lvl1pPr marL="357505" indent="-357505" algn="l" rtl="0" eaLnBrk="1" fontAlgn="base" hangingPunct="1">
        <a:lnSpc>
          <a:spcPct val="130000"/>
        </a:lnSpc>
        <a:spcBef>
          <a:spcPts val="1800"/>
        </a:spcBef>
        <a:spcAft>
          <a:spcPct val="0"/>
        </a:spcAft>
        <a:buClr>
          <a:schemeClr val="tx1"/>
        </a:buClr>
        <a:buSzPct val="80000"/>
        <a:buFont typeface="Wingdings" panose="05000000000000000000" pitchFamily="2" charset="2"/>
        <a:buChar char="ü"/>
        <a:defRPr sz="2400" kern="1200">
          <a:solidFill>
            <a:schemeClr val="tx1"/>
          </a:solidFill>
          <a:latin typeface="+mn-lt"/>
          <a:ea typeface="+mn-ea"/>
          <a:cs typeface="+mn-cs"/>
        </a:defRPr>
      </a:lvl1pPr>
      <a:lvl2pPr marL="756285" indent="-357505" algn="l" rtl="0" eaLnBrk="1" fontAlgn="base" hangingPunct="1">
        <a:lnSpc>
          <a:spcPct val="130000"/>
        </a:lnSpc>
        <a:spcBef>
          <a:spcPct val="0"/>
        </a:spcBef>
        <a:spcAft>
          <a:spcPct val="0"/>
        </a:spcAft>
        <a:buClr>
          <a:schemeClr val="tx1"/>
        </a:buClr>
        <a:buFont typeface="Wingdings" panose="05000000000000000000" pitchFamily="2" charset="2"/>
        <a:buChar char="ü"/>
        <a:defRPr sz="2000" kern="1200">
          <a:solidFill>
            <a:schemeClr val="tx1"/>
          </a:solidFill>
          <a:latin typeface="+mn-lt"/>
          <a:ea typeface="+mn-ea"/>
          <a:cs typeface="+mn-cs"/>
        </a:defRPr>
      </a:lvl2pPr>
      <a:lvl3pPr marL="1143000" indent="-228600" algn="l" rtl="0" eaLnBrk="1" fontAlgn="base" hangingPunct="1">
        <a:lnSpc>
          <a:spcPct val="130000"/>
        </a:lnSpc>
        <a:spcBef>
          <a:spcPts val="500"/>
        </a:spcBef>
        <a:spcAft>
          <a:spcPct val="0"/>
        </a:spcAft>
        <a:buFont typeface="Wingdings" panose="05000000000000000000" pitchFamily="2" charset="2"/>
        <a:buChar char="ü"/>
        <a:defRPr sz="1800" kern="1200">
          <a:solidFill>
            <a:schemeClr val="tx1"/>
          </a:solidFill>
          <a:latin typeface="+mn-lt"/>
          <a:ea typeface="+mn-ea"/>
          <a:cs typeface="+mn-cs"/>
        </a:defRPr>
      </a:lvl3pPr>
      <a:lvl4pPr marL="1600200" indent="-228600" algn="l" rtl="0" eaLnBrk="1" fontAlgn="base" hangingPunct="1">
        <a:lnSpc>
          <a:spcPct val="130000"/>
        </a:lnSpc>
        <a:spcBef>
          <a:spcPts val="500"/>
        </a:spcBef>
        <a:spcAft>
          <a:spcPct val="0"/>
        </a:spcAft>
        <a:buFont typeface="Wingdings" panose="05000000000000000000" pitchFamily="2" charset="2"/>
        <a:buChar char="ü"/>
        <a:defRPr sz="1800" kern="1200">
          <a:solidFill>
            <a:schemeClr val="tx1"/>
          </a:solidFill>
          <a:latin typeface="+mn-lt"/>
          <a:ea typeface="+mn-ea"/>
          <a:cs typeface="+mn-cs"/>
        </a:defRPr>
      </a:lvl4pPr>
      <a:lvl5pPr marL="2057400" indent="-228600" algn="l" rtl="0" eaLnBrk="1" fontAlgn="base" hangingPunct="1">
        <a:lnSpc>
          <a:spcPct val="130000"/>
        </a:lnSpc>
        <a:spcBef>
          <a:spcPts val="500"/>
        </a:spcBef>
        <a:spcAft>
          <a:spcPct val="0"/>
        </a:spcAft>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p:custDataLst>
              <p:tags r:id="rId3"/>
            </p:custDataLst>
          </p:nvPr>
        </p:nvPicPr>
        <p:blipFill>
          <a:blip r:embed="rId11"/>
          <a:stretch>
            <a:fillRect/>
          </a:stretch>
        </p:blipFill>
        <p:spPr>
          <a:xfrm>
            <a:off x="0" y="0"/>
            <a:ext cx="12192000" cy="6858000"/>
          </a:xfrm>
          <a:prstGeom prst="rect">
            <a:avLst/>
          </a:prstGeom>
        </p:spPr>
      </p:pic>
      <p:sp>
        <p:nvSpPr>
          <p:cNvPr id="12" name="矩形 11"/>
          <p:cNvSpPr/>
          <p:nvPr>
            <p:custDataLst>
              <p:tags r:id="rId4"/>
            </p:custDataLst>
          </p:nvPr>
        </p:nvSpPr>
        <p:spPr>
          <a:xfrm>
            <a:off x="-6028" y="0"/>
            <a:ext cx="12192000" cy="6858000"/>
          </a:xfrm>
          <a:prstGeom prst="rect">
            <a:avLst/>
          </a:prstGeom>
          <a:solidFill>
            <a:srgbClr val="2C4A3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aseline="0">
              <a:latin typeface="Arial" panose="020B0604020202020204" pitchFamily="34" charset="0"/>
              <a:ea typeface="黑体" panose="02010609060101010101" charset="-122"/>
            </a:endParaRPr>
          </a:p>
        </p:txBody>
      </p:sp>
      <p:sp>
        <p:nvSpPr>
          <p:cNvPr id="2" name="KSO_BT1"/>
          <p:cNvSpPr>
            <a:spLocks noGrp="1"/>
          </p:cNvSpPr>
          <p:nvPr>
            <p:ph type="title"/>
            <p:custDataLst>
              <p:tags r:id="rId5"/>
            </p:custDataLst>
          </p:nvPr>
        </p:nvSpPr>
        <p:spPr>
          <a:xfrm>
            <a:off x="592668" y="355049"/>
            <a:ext cx="11006667" cy="76862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custDataLst>
              <p:tags r:id="rId6"/>
            </p:custDataLst>
          </p:nvPr>
        </p:nvSpPr>
        <p:spPr>
          <a:xfrm>
            <a:off x="838200" y="6356352"/>
            <a:ext cx="2743200" cy="365125"/>
          </a:xfrm>
          <a:prstGeom prst="rect">
            <a:avLst/>
          </a:prstGeom>
        </p:spPr>
        <p:txBody>
          <a:bodyPr vert="horz" lIns="91440" tIns="45720" rIns="91440" bIns="45720" rtlCol="0" anchor="ctr"/>
          <a:lstStyle>
            <a:lvl1pPr algn="l">
              <a:defRPr sz="1800" baseline="0">
                <a:solidFill>
                  <a:schemeClr val="tx1">
                    <a:tint val="75000"/>
                  </a:schemeClr>
                </a:solidFill>
                <a:latin typeface="Arial" panose="020B0604020202020204" pitchFamily="34" charset="0"/>
                <a:ea typeface="黑体" panose="02010609060101010101" charset="-122"/>
              </a:defRPr>
            </a:lvl1pPr>
          </a:lstStyle>
          <a:p>
            <a:fld id="{7E209CE7-C191-49CB-93DE-563C8614E8C5}" type="datetimeFigureOut">
              <a:rPr lang="zh-CN" altLang="en-US" smtClean="0"/>
              <a:t>2023/6/8</a:t>
            </a:fld>
            <a:endParaRPr lang="zh-CN" altLang="en-US"/>
          </a:p>
        </p:txBody>
      </p:sp>
      <p:sp>
        <p:nvSpPr>
          <p:cNvPr id="5" name="KSO_FT"/>
          <p:cNvSpPr>
            <a:spLocks noGrp="1"/>
          </p:cNvSpPr>
          <p:nvPr>
            <p:ph type="ftr" sz="quarter" idx="3"/>
            <p:custDataLst>
              <p:tags r:id="rId7"/>
            </p:custDataLst>
          </p:nvPr>
        </p:nvSpPr>
        <p:spPr>
          <a:xfrm>
            <a:off x="4038600" y="6356352"/>
            <a:ext cx="4114800" cy="365125"/>
          </a:xfrm>
          <a:prstGeom prst="rect">
            <a:avLst/>
          </a:prstGeom>
        </p:spPr>
        <p:txBody>
          <a:bodyPr vert="horz" lIns="91440" tIns="45720" rIns="91440" bIns="45720" rtlCol="0" anchor="ctr"/>
          <a:lstStyle>
            <a:lvl1pPr algn="ctr">
              <a:defRPr sz="1800" baseline="0">
                <a:solidFill>
                  <a:schemeClr val="tx1">
                    <a:tint val="75000"/>
                  </a:schemeClr>
                </a:solidFill>
                <a:latin typeface="Arial" panose="020B0604020202020204" pitchFamily="34" charset="0"/>
                <a:ea typeface="黑体" panose="02010609060101010101" charset="-122"/>
              </a:defRPr>
            </a:lvl1pPr>
          </a:lstStyle>
          <a:p>
            <a:endParaRPr lang="zh-CN" altLang="en-US"/>
          </a:p>
        </p:txBody>
      </p:sp>
      <p:sp>
        <p:nvSpPr>
          <p:cNvPr id="6" name="KSO_FN"/>
          <p:cNvSpPr>
            <a:spLocks noGrp="1"/>
          </p:cNvSpPr>
          <p:nvPr>
            <p:ph type="sldNum" sz="quarter" idx="4"/>
            <p:custDataLst>
              <p:tags r:id="rId8"/>
            </p:custDataLst>
          </p:nvPr>
        </p:nvSpPr>
        <p:spPr>
          <a:xfrm>
            <a:off x="8610600" y="6356352"/>
            <a:ext cx="2743200" cy="365125"/>
          </a:xfrm>
          <a:prstGeom prst="rect">
            <a:avLst/>
          </a:prstGeom>
        </p:spPr>
        <p:txBody>
          <a:bodyPr vert="horz" lIns="91440" tIns="45720" rIns="91440" bIns="45720" rtlCol="0" anchor="ctr"/>
          <a:lstStyle>
            <a:lvl1pPr algn="r">
              <a:defRPr sz="1800" baseline="0">
                <a:solidFill>
                  <a:schemeClr val="tx1">
                    <a:tint val="75000"/>
                  </a:schemeClr>
                </a:solidFill>
                <a:latin typeface="Arial" panose="020B0604020202020204" pitchFamily="34" charset="0"/>
                <a:ea typeface="黑体" panose="02010609060101010101" charset="-122"/>
              </a:defRPr>
            </a:lvl1pPr>
          </a:lstStyle>
          <a:p>
            <a:fld id="{B31067DD-7756-4DF3-904A-8F40BA684AA6}" type="slidenum">
              <a:rPr lang="zh-CN" altLang="en-US" smtClean="0"/>
              <a:t>‹#›</a:t>
            </a:fld>
            <a:endParaRPr lang="zh-CN" altLang="en-US"/>
          </a:p>
        </p:txBody>
      </p:sp>
      <p:sp>
        <p:nvSpPr>
          <p:cNvPr id="3" name="KSO_BC1"/>
          <p:cNvSpPr>
            <a:spLocks noGrp="1"/>
          </p:cNvSpPr>
          <p:nvPr>
            <p:ph type="body" idx="1"/>
            <p:custDataLst>
              <p:tags r:id="rId9"/>
            </p:custDataLst>
          </p:nvPr>
        </p:nvSpPr>
        <p:spPr>
          <a:xfrm>
            <a:off x="592667" y="1364973"/>
            <a:ext cx="11006667" cy="4854854"/>
          </a:xfrm>
          <a:prstGeom prst="rect">
            <a:avLst/>
          </a:prstGeom>
        </p:spPr>
        <p:txBody>
          <a:bodyPr vert="horz" lIns="91440" tIns="45720" rIns="91440" bIns="45720" rtlCol="0">
            <a:normAutofit/>
          </a:bodyPr>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7" name="KSO_TEMPLATE" hidden="1"/>
          <p:cNvSpPr/>
          <p:nvPr userDrawn="1">
            <p:custDataLst>
              <p:tags r:id="rId10"/>
            </p:custDataLst>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3200" b="1" i="0" kern="1200" baseline="0">
          <a:solidFill>
            <a:schemeClr val="bg1"/>
          </a:solidFill>
          <a:effectLst/>
          <a:latin typeface="Arial" panose="020B0604020202020204" pitchFamily="34" charset="0"/>
          <a:ea typeface="黑体" panose="02010609060101010101" charset="-122"/>
          <a:cs typeface="+mj-cs"/>
        </a:defRPr>
      </a:lvl1pPr>
    </p:titleStyle>
    <p:bodyStyle>
      <a:lvl1pPr marL="357505" indent="-357505" algn="just" defTabSz="914400" rtl="0" eaLnBrk="1" latinLnBrk="0" hangingPunct="1">
        <a:lnSpc>
          <a:spcPct val="110000"/>
        </a:lnSpc>
        <a:spcBef>
          <a:spcPts val="1800"/>
        </a:spcBef>
        <a:spcAft>
          <a:spcPts val="0"/>
        </a:spcAft>
        <a:buClr>
          <a:schemeClr val="accent2">
            <a:lumMod val="20000"/>
            <a:lumOff val="80000"/>
          </a:schemeClr>
        </a:buClr>
        <a:buSzPct val="100000"/>
        <a:buFont typeface="Wingdings" panose="05000000000000000000" pitchFamily="2" charset="2"/>
        <a:buChar char=""/>
        <a:defRPr sz="2400" kern="1200" baseline="0">
          <a:solidFill>
            <a:schemeClr val="bg1"/>
          </a:solidFill>
          <a:latin typeface="Arial" panose="020B0604020202020204" pitchFamily="34" charset="0"/>
          <a:ea typeface="黑体" panose="02010609060101010101" charset="-122"/>
          <a:cs typeface="+mn-cs"/>
        </a:defRPr>
      </a:lvl1pPr>
      <a:lvl2pPr marL="285750" indent="-285750" algn="just" defTabSz="914400" rtl="0" eaLnBrk="1" latinLnBrk="0" hangingPunct="1">
        <a:lnSpc>
          <a:spcPct val="130000"/>
        </a:lnSpc>
        <a:spcBef>
          <a:spcPts val="0"/>
        </a:spcBef>
        <a:spcAft>
          <a:spcPts val="600"/>
        </a:spcAft>
        <a:buClr>
          <a:srgbClr val="FFFFFF"/>
        </a:buClr>
        <a:buFont typeface="Arial" panose="020B0604020202020204" pitchFamily="34" charset="0"/>
        <a:buChar char="•"/>
        <a:defRPr sz="2000" kern="1200" baseline="0">
          <a:solidFill>
            <a:schemeClr val="tx1"/>
          </a:solidFill>
          <a:latin typeface="幼圆" panose="02010509060101010101" pitchFamily="49" charset="-122"/>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47.xml"/><Relationship Id="rId7" Type="http://schemas.openxmlformats.org/officeDocument/2006/relationships/image" Target="../media/image17.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6.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0.xml"/><Relationship Id="rId7" Type="http://schemas.openxmlformats.org/officeDocument/2006/relationships/image" Target="../media/image30.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32.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google/fuzzer-test-suite" TargetMode="External"/><Relationship Id="rId3" Type="http://schemas.openxmlformats.org/officeDocument/2006/relationships/slideLayout" Target="../slideLayouts/slideLayout20.xml"/><Relationship Id="rId7" Type="http://schemas.openxmlformats.org/officeDocument/2006/relationships/hyperlink" Target="http://lcamtuf.coredump.cx/afl/demo/" TargetMode="External"/><Relationship Id="rId12" Type="http://schemas.openxmlformats.org/officeDocument/2006/relationships/hyperlink" Target="https://gitlab.anu.edu.au/lunar/moonshine" TargetMode="Externa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7.png"/><Relationship Id="rId11" Type="http://schemas.openxmlformats.org/officeDocument/2006/relationships/hyperlink" Target="https://github.com/MozillaSecurity/fuzzdata" TargetMode="External"/><Relationship Id="rId5" Type="http://schemas.openxmlformats.org/officeDocument/2006/relationships/image" Target="../media/image18.png"/><Relationship Id="rId10" Type="http://schemas.openxmlformats.org/officeDocument/2006/relationships/hyperlink" Target="http://samples.ffmpeg.org/" TargetMode="External"/><Relationship Id="rId4" Type="http://schemas.openxmlformats.org/officeDocument/2006/relationships/notesSlide" Target="../notesSlides/notesSlide12.xml"/><Relationship Id="rId9" Type="http://schemas.openxmlformats.org/officeDocument/2006/relationships/hyperlink" Target="https://samples.libav.or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0.xml"/><Relationship Id="rId7" Type="http://schemas.openxmlformats.org/officeDocument/2006/relationships/image" Target="../media/image33.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0.xml"/><Relationship Id="rId7" Type="http://schemas.openxmlformats.org/officeDocument/2006/relationships/image" Target="../media/image35.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0.xml"/><Relationship Id="rId7" Type="http://schemas.openxmlformats.org/officeDocument/2006/relationships/image" Target="../media/image37.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15.xml"/><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slideLayout" Target="../slideLayouts/slideLayout20.xml"/><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17.png"/><Relationship Id="rId11" Type="http://schemas.openxmlformats.org/officeDocument/2006/relationships/image" Target="../media/image44.png"/><Relationship Id="rId5" Type="http://schemas.openxmlformats.org/officeDocument/2006/relationships/image" Target="../media/image18.png"/><Relationship Id="rId10" Type="http://schemas.openxmlformats.org/officeDocument/2006/relationships/image" Target="../media/image43.png"/><Relationship Id="rId4" Type="http://schemas.openxmlformats.org/officeDocument/2006/relationships/notesSlide" Target="../notesSlides/notesSlide16.xml"/><Relationship Id="rId9" Type="http://schemas.openxmlformats.org/officeDocument/2006/relationships/image" Target="../media/image42.pn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slideLayout" Target="../slideLayouts/slideLayout20.xml"/><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17.png"/><Relationship Id="rId11" Type="http://schemas.openxmlformats.org/officeDocument/2006/relationships/image" Target="../media/image52.png"/><Relationship Id="rId5" Type="http://schemas.openxmlformats.org/officeDocument/2006/relationships/image" Target="../media/image18.png"/><Relationship Id="rId10" Type="http://schemas.openxmlformats.org/officeDocument/2006/relationships/image" Target="../media/image51.png"/><Relationship Id="rId4" Type="http://schemas.openxmlformats.org/officeDocument/2006/relationships/notesSlide" Target="../notesSlides/notesSlide17.xml"/><Relationship Id="rId9" Type="http://schemas.openxmlformats.org/officeDocument/2006/relationships/image" Target="../media/image50.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20.xml"/><Relationship Id="rId7" Type="http://schemas.openxmlformats.org/officeDocument/2006/relationships/image" Target="../media/image56.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92.xml"/><Relationship Id="rId7" Type="http://schemas.openxmlformats.org/officeDocument/2006/relationships/image" Target="../media/image20.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tags" Target="../tags/tag193.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image" Target="../media/image17.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19.jpe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18.png"/><Relationship Id="rId5" Type="http://schemas.openxmlformats.org/officeDocument/2006/relationships/tags" Target="../tags/tag152.xml"/><Relationship Id="rId10" Type="http://schemas.openxmlformats.org/officeDocument/2006/relationships/notesSlide" Target="../notesSlides/notesSlide2.xml"/><Relationship Id="rId4" Type="http://schemas.openxmlformats.org/officeDocument/2006/relationships/tags" Target="../tags/tag151.xml"/><Relationship Id="rId9"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8.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20.xml"/><Relationship Id="rId7" Type="http://schemas.openxmlformats.org/officeDocument/2006/relationships/image" Target="../media/image59.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61.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62.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63.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20.xml"/><Relationship Id="rId7" Type="http://schemas.openxmlformats.org/officeDocument/2006/relationships/image" Target="../media/image64.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20.xml"/><Relationship Id="rId7" Type="http://schemas.openxmlformats.org/officeDocument/2006/relationships/image" Target="../media/image66.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17.png"/><Relationship Id="rId5" Type="http://schemas.openxmlformats.org/officeDocument/2006/relationships/image" Target="../media/image18.png"/><Relationship Id="rId10" Type="http://schemas.openxmlformats.org/officeDocument/2006/relationships/image" Target="../media/image69.png"/><Relationship Id="rId4" Type="http://schemas.openxmlformats.org/officeDocument/2006/relationships/notesSlide" Target="../notesSlides/notesSlide27.xml"/><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20.xml"/><Relationship Id="rId7" Type="http://schemas.openxmlformats.org/officeDocument/2006/relationships/image" Target="../media/image70.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17.png"/><Relationship Id="rId11" Type="http://schemas.openxmlformats.org/officeDocument/2006/relationships/image" Target="../media/image74.png"/><Relationship Id="rId5" Type="http://schemas.openxmlformats.org/officeDocument/2006/relationships/image" Target="../media/image18.png"/><Relationship Id="rId10" Type="http://schemas.openxmlformats.org/officeDocument/2006/relationships/image" Target="../media/image73.png"/><Relationship Id="rId4" Type="http://schemas.openxmlformats.org/officeDocument/2006/relationships/notesSlide" Target="../notesSlides/notesSlide28.xml"/><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Layout" Target="../slideLayouts/slideLayout20.xml"/><Relationship Id="rId7" Type="http://schemas.openxmlformats.org/officeDocument/2006/relationships/image" Target="../media/image75.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58.xml"/><Relationship Id="rId7" Type="http://schemas.openxmlformats.org/officeDocument/2006/relationships/image" Target="../media/image20.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59.xml"/><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0.xml"/><Relationship Id="rId7" Type="http://schemas.openxmlformats.org/officeDocument/2006/relationships/image" Target="../media/image77.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20.xml"/><Relationship Id="rId7" Type="http://schemas.openxmlformats.org/officeDocument/2006/relationships/image" Target="../media/image79.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17.png"/><Relationship Id="rId11" Type="http://schemas.openxmlformats.org/officeDocument/2006/relationships/image" Target="../media/image83.png"/><Relationship Id="rId5" Type="http://schemas.openxmlformats.org/officeDocument/2006/relationships/image" Target="../media/image18.png"/><Relationship Id="rId10" Type="http://schemas.openxmlformats.org/officeDocument/2006/relationships/image" Target="../media/image82.png"/><Relationship Id="rId4" Type="http://schemas.openxmlformats.org/officeDocument/2006/relationships/notesSlide" Target="../notesSlides/notesSlide31.xml"/><Relationship Id="rId9"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20.xml"/><Relationship Id="rId7" Type="http://schemas.openxmlformats.org/officeDocument/2006/relationships/image" Target="../media/image84.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33.xml"/><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20.xml"/><Relationship Id="rId7" Type="http://schemas.openxmlformats.org/officeDocument/2006/relationships/image" Target="../media/image87.pn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34.xml"/><Relationship Id="rId9"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26.xml"/><Relationship Id="rId7" Type="http://schemas.openxmlformats.org/officeDocument/2006/relationships/image" Target="../media/image90.jpeg"/><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18.png"/><Relationship Id="rId5" Type="http://schemas.openxmlformats.org/officeDocument/2006/relationships/notesSlide" Target="../notesSlides/notesSlide35.xml"/><Relationship Id="rId4"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2.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3.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0.xml"/><Relationship Id="rId7" Type="http://schemas.openxmlformats.org/officeDocument/2006/relationships/image" Target="../media/image24.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6.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0.xml"/><Relationship Id="rId7" Type="http://schemas.openxmlformats.org/officeDocument/2006/relationships/image" Target="../media/image27.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9.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副标题 10"/>
          <p:cNvSpPr>
            <a:spLocks noGrp="1"/>
          </p:cNvSpPr>
          <p:nvPr>
            <p:ph type="subTitle" idx="1"/>
            <p:custDataLst>
              <p:tags r:id="rId2"/>
            </p:custDataLst>
          </p:nvPr>
        </p:nvSpPr>
        <p:spPr>
          <a:xfrm>
            <a:off x="6599331" y="3683299"/>
            <a:ext cx="4634726" cy="356856"/>
          </a:xfrm>
        </p:spPr>
        <p:txBody>
          <a:bodyPr>
            <a:normAutofit/>
          </a:bodyPr>
          <a:lstStyle/>
          <a:p>
            <a:pPr algn="l"/>
            <a:r>
              <a:rPr lang="zh-CN" altLang="en-US" dirty="0"/>
              <a:t>展示人：</a:t>
            </a:r>
            <a:r>
              <a:rPr lang="en-US" altLang="zh-CN" dirty="0"/>
              <a:t>11</a:t>
            </a:r>
            <a:r>
              <a:rPr lang="zh-CN" altLang="en-US" dirty="0"/>
              <a:t>号 组名暂时没想好队</a:t>
            </a:r>
            <a:endParaRPr lang="en-US" altLang="zh-CN" dirty="0"/>
          </a:p>
        </p:txBody>
      </p:sp>
      <p:sp>
        <p:nvSpPr>
          <p:cNvPr id="10" name="标题 9"/>
          <p:cNvSpPr>
            <a:spLocks noGrp="1"/>
          </p:cNvSpPr>
          <p:nvPr>
            <p:ph type="ctrTitle"/>
            <p:custDataLst>
              <p:tags r:id="rId3"/>
            </p:custDataLst>
          </p:nvPr>
        </p:nvSpPr>
        <p:spPr>
          <a:xfrm>
            <a:off x="4965476" y="2274195"/>
            <a:ext cx="6348372" cy="1039969"/>
          </a:xfrm>
        </p:spPr>
        <p:txBody>
          <a:bodyPr>
            <a:normAutofit/>
          </a:bodyPr>
          <a:lstStyle/>
          <a:p>
            <a:r>
              <a:rPr lang="en-US" altLang="zh-CN" dirty="0"/>
              <a:t>CPSS</a:t>
            </a:r>
            <a:r>
              <a:rPr lang="zh-CN" altLang="en-US" dirty="0"/>
              <a:t>创新实践成果</a:t>
            </a:r>
          </a:p>
        </p:txBody>
      </p:sp>
      <p:pic>
        <p:nvPicPr>
          <p:cNvPr id="4" name="图片 3" descr="横向校标_画板 1"/>
          <p:cNvPicPr>
            <a:picLocks noChangeAspect="1"/>
          </p:cNvPicPr>
          <p:nvPr/>
        </p:nvPicPr>
        <p:blipFill>
          <a:blip r:embed="rId7">
            <a:lum bright="100000"/>
          </a:blip>
          <a:srcRect l="21094" t="57153" r="22583" b="25012"/>
          <a:stretch>
            <a:fillRect/>
          </a:stretch>
        </p:blipFill>
        <p:spPr>
          <a:xfrm>
            <a:off x="10041614" y="147954"/>
            <a:ext cx="1950362" cy="617855"/>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3</a:t>
            </a:r>
            <a:r>
              <a:rPr lang="zh-CN" altLang="en-US" dirty="0">
                <a:solidFill>
                  <a:schemeClr val="bg1"/>
                </a:solidFill>
              </a:rPr>
              <a:t>、无源码</a:t>
            </a:r>
            <a:r>
              <a:rPr lang="en-US" altLang="zh-CN" dirty="0">
                <a:solidFill>
                  <a:schemeClr val="bg1"/>
                </a:solidFill>
              </a:rPr>
              <a:t>—</a:t>
            </a:r>
            <a:r>
              <a:rPr lang="en-US" altLang="zh-CN" sz="3200" b="1" dirty="0">
                <a:solidFill>
                  <a:schemeClr val="bg1"/>
                </a:solidFill>
                <a:effectLst/>
              </a:rPr>
              <a:t>docker </a:t>
            </a:r>
            <a:r>
              <a:rPr lang="zh-CN" altLang="en-US" sz="3200" b="1" dirty="0">
                <a:solidFill>
                  <a:schemeClr val="bg1"/>
                </a:solidFill>
                <a:effectLst/>
              </a:rPr>
              <a:t>配置</a:t>
            </a:r>
            <a:endParaRPr lang="en-US" altLang="zh-CN" sz="3200" b="1" dirty="0">
              <a:solidFill>
                <a:schemeClr val="bg1"/>
              </a:solidFill>
              <a:effectLst/>
            </a:endParaRPr>
          </a:p>
        </p:txBody>
      </p:sp>
      <p:sp>
        <p:nvSpPr>
          <p:cNvPr id="5" name="文本框 4">
            <a:extLst>
              <a:ext uri="{FF2B5EF4-FFF2-40B4-BE49-F238E27FC236}">
                <a16:creationId xmlns:a16="http://schemas.microsoft.com/office/drawing/2014/main" id="{35229630-6347-4A97-4DE7-47520AC9C774}"/>
              </a:ext>
            </a:extLst>
          </p:cNvPr>
          <p:cNvSpPr txBox="1"/>
          <p:nvPr/>
        </p:nvSpPr>
        <p:spPr>
          <a:xfrm>
            <a:off x="773689" y="985488"/>
            <a:ext cx="10644621" cy="461665"/>
          </a:xfrm>
          <a:prstGeom prst="rect">
            <a:avLst/>
          </a:prstGeom>
          <a:noFill/>
        </p:spPr>
        <p:txBody>
          <a:bodyPr wrap="square">
            <a:spAutoFit/>
          </a:bodyPr>
          <a:lstStyle/>
          <a:p>
            <a:pPr marL="457200" marR="0" indent="-457200">
              <a:buFont typeface="Wingdings" panose="05000000000000000000" pitchFamily="2" charset="2"/>
              <a:buChar char="l"/>
            </a:pPr>
            <a:r>
              <a:rPr lang="zh-CN" altLang="en-US" sz="2400" dirty="0">
                <a:solidFill>
                  <a:schemeClr val="bg1"/>
                </a:solidFill>
                <a:latin typeface="Arial Unicode MS"/>
              </a:rPr>
              <a:t>数据生成：</a:t>
            </a:r>
          </a:p>
        </p:txBody>
      </p:sp>
      <p:pic>
        <p:nvPicPr>
          <p:cNvPr id="2054" name="Picture 6">
            <a:extLst>
              <a:ext uri="{FF2B5EF4-FFF2-40B4-BE49-F238E27FC236}">
                <a16:creationId xmlns:a16="http://schemas.microsoft.com/office/drawing/2014/main" id="{48D4D450-EB75-3AFD-8536-D0F9562CB9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3410"/>
          <a:stretch/>
        </p:blipFill>
        <p:spPr bwMode="auto">
          <a:xfrm>
            <a:off x="773689" y="1447153"/>
            <a:ext cx="8882777" cy="20288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7ECE083-2E52-40C5-F9A3-C811F1D2E5B9}"/>
              </a:ext>
            </a:extLst>
          </p:cNvPr>
          <p:cNvSpPr txBox="1"/>
          <p:nvPr/>
        </p:nvSpPr>
        <p:spPr>
          <a:xfrm>
            <a:off x="773689" y="3475978"/>
            <a:ext cx="6102926" cy="461665"/>
          </a:xfrm>
          <a:prstGeom prst="rect">
            <a:avLst/>
          </a:prstGeom>
          <a:noFill/>
        </p:spPr>
        <p:txBody>
          <a:bodyPr wrap="square">
            <a:spAutoFit/>
          </a:bodyPr>
          <a:lstStyle/>
          <a:p>
            <a:pPr marL="457200" marR="0" indent="-457200">
              <a:buFont typeface="Wingdings" panose="05000000000000000000" pitchFamily="2" charset="2"/>
              <a:buChar char="l"/>
            </a:pPr>
            <a:r>
              <a:rPr lang="zh-CN" altLang="en-US" sz="2400" dirty="0">
                <a:solidFill>
                  <a:schemeClr val="bg1"/>
                </a:solidFill>
                <a:latin typeface="Arial Unicode MS"/>
              </a:rPr>
              <a:t>数据保存：</a:t>
            </a:r>
          </a:p>
        </p:txBody>
      </p:sp>
      <p:pic>
        <p:nvPicPr>
          <p:cNvPr id="13" name="图片 12">
            <a:extLst>
              <a:ext uri="{FF2B5EF4-FFF2-40B4-BE49-F238E27FC236}">
                <a16:creationId xmlns:a16="http://schemas.microsoft.com/office/drawing/2014/main" id="{92EBCABD-1DD8-58B9-42DD-89BF538B1BF7}"/>
              </a:ext>
            </a:extLst>
          </p:cNvPr>
          <p:cNvPicPr>
            <a:picLocks noChangeAspect="1"/>
          </p:cNvPicPr>
          <p:nvPr/>
        </p:nvPicPr>
        <p:blipFill>
          <a:blip r:embed="rId8"/>
          <a:stretch>
            <a:fillRect/>
          </a:stretch>
        </p:blipFill>
        <p:spPr>
          <a:xfrm>
            <a:off x="773689" y="4052078"/>
            <a:ext cx="6652008" cy="2507787"/>
          </a:xfrm>
          <a:prstGeom prst="rect">
            <a:avLst/>
          </a:prstGeom>
        </p:spPr>
      </p:pic>
    </p:spTree>
    <p:custDataLst>
      <p:tags r:id="rId1"/>
    </p:custDataLst>
    <p:extLst>
      <p:ext uri="{BB962C8B-B14F-4D97-AF65-F5344CB8AC3E}">
        <p14:creationId xmlns:p14="http://schemas.microsoft.com/office/powerpoint/2010/main" val="116794689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3</a:t>
            </a:r>
            <a:r>
              <a:rPr lang="zh-CN" altLang="en-US" dirty="0">
                <a:solidFill>
                  <a:schemeClr val="bg1"/>
                </a:solidFill>
              </a:rPr>
              <a:t>、无源码</a:t>
            </a:r>
            <a:r>
              <a:rPr lang="en-US" altLang="zh-CN" dirty="0">
                <a:solidFill>
                  <a:schemeClr val="bg1"/>
                </a:solidFill>
              </a:rPr>
              <a:t>—</a:t>
            </a:r>
            <a:r>
              <a:rPr lang="en-US" altLang="zh-CN" sz="3200" b="1" dirty="0">
                <a:solidFill>
                  <a:schemeClr val="bg1"/>
                </a:solidFill>
                <a:effectLst/>
              </a:rPr>
              <a:t>docker </a:t>
            </a:r>
            <a:r>
              <a:rPr lang="zh-CN" altLang="en-US" sz="3200" b="1" dirty="0">
                <a:solidFill>
                  <a:schemeClr val="bg1"/>
                </a:solidFill>
                <a:effectLst/>
              </a:rPr>
              <a:t>配置</a:t>
            </a:r>
            <a:endParaRPr lang="en-US" altLang="zh-CN" sz="3200" b="1" dirty="0">
              <a:solidFill>
                <a:schemeClr val="bg1"/>
              </a:solidFill>
              <a:effectLst/>
            </a:endParaRPr>
          </a:p>
        </p:txBody>
      </p:sp>
      <p:sp>
        <p:nvSpPr>
          <p:cNvPr id="5" name="文本框 4">
            <a:extLst>
              <a:ext uri="{FF2B5EF4-FFF2-40B4-BE49-F238E27FC236}">
                <a16:creationId xmlns:a16="http://schemas.microsoft.com/office/drawing/2014/main" id="{35229630-6347-4A97-4DE7-47520AC9C774}"/>
              </a:ext>
            </a:extLst>
          </p:cNvPr>
          <p:cNvSpPr txBox="1"/>
          <p:nvPr/>
        </p:nvSpPr>
        <p:spPr>
          <a:xfrm>
            <a:off x="1347355" y="985488"/>
            <a:ext cx="10644621" cy="461665"/>
          </a:xfrm>
          <a:prstGeom prst="rect">
            <a:avLst/>
          </a:prstGeom>
          <a:noFill/>
        </p:spPr>
        <p:txBody>
          <a:bodyPr wrap="square">
            <a:spAutoFit/>
          </a:bodyPr>
          <a:lstStyle/>
          <a:p>
            <a:pPr marL="342900" marR="0" indent="-342900">
              <a:buFont typeface="Wingdings" panose="05000000000000000000" pitchFamily="2" charset="2"/>
              <a:buChar char="l"/>
            </a:pPr>
            <a:r>
              <a:rPr lang="zh-CN" altLang="en-US" sz="2400" b="1" dirty="0">
                <a:solidFill>
                  <a:schemeClr val="bg1"/>
                </a:solidFill>
                <a:effectLst/>
              </a:rPr>
              <a:t>把附加题逆向之后测试</a:t>
            </a:r>
          </a:p>
        </p:txBody>
      </p:sp>
      <p:pic>
        <p:nvPicPr>
          <p:cNvPr id="3074" name="Picture 2">
            <a:extLst>
              <a:ext uri="{FF2B5EF4-FFF2-40B4-BE49-F238E27FC236}">
                <a16:creationId xmlns:a16="http://schemas.microsoft.com/office/drawing/2014/main" id="{B3FF6146-80F2-30FF-50D1-3292EAF9D3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1612" y="1490148"/>
            <a:ext cx="8496111" cy="51839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4034125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4</a:t>
            </a:r>
            <a:r>
              <a:rPr lang="zh-CN" altLang="en-US" dirty="0">
                <a:solidFill>
                  <a:schemeClr val="bg1"/>
                </a:solidFill>
              </a:rPr>
              <a:t>、语料库</a:t>
            </a:r>
            <a:endParaRPr lang="en-US" altLang="zh-CN" sz="3200" b="1" dirty="0">
              <a:solidFill>
                <a:schemeClr val="bg1"/>
              </a:solidFill>
              <a:effectLst/>
            </a:endParaRPr>
          </a:p>
        </p:txBody>
      </p:sp>
      <p:sp>
        <p:nvSpPr>
          <p:cNvPr id="3" name="文本框 2">
            <a:extLst>
              <a:ext uri="{FF2B5EF4-FFF2-40B4-BE49-F238E27FC236}">
                <a16:creationId xmlns:a16="http://schemas.microsoft.com/office/drawing/2014/main" id="{AD7F71AB-3FAD-419E-4FC8-451B9B0F7346}"/>
              </a:ext>
            </a:extLst>
          </p:cNvPr>
          <p:cNvSpPr txBox="1"/>
          <p:nvPr/>
        </p:nvSpPr>
        <p:spPr>
          <a:xfrm>
            <a:off x="913560" y="834317"/>
            <a:ext cx="10730520" cy="295465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marL="285750" indent="-285750">
              <a:buClr>
                <a:schemeClr val="accent5">
                  <a:lumMod val="75000"/>
                </a:schemeClr>
              </a:buClr>
              <a:buFont typeface="Wingdings" panose="05000000000000000000" pitchFamily="2" charset="2"/>
              <a:buChar char="p"/>
            </a:pPr>
            <a:r>
              <a:rPr lang="en-US" altLang="zh-CN" sz="2800" dirty="0">
                <a:solidFill>
                  <a:schemeClr val="bg1"/>
                </a:solidFill>
                <a:hlinkClick r:id="rId7"/>
              </a:rPr>
              <a:t>http://lcamtuf.coredump.cx/afl/demo/</a:t>
            </a:r>
            <a:endParaRPr lang="en-US" altLang="zh-CN" sz="2800" dirty="0">
              <a:solidFill>
                <a:schemeClr val="bg1"/>
              </a:solidFill>
            </a:endParaRPr>
          </a:p>
          <a:p>
            <a:pPr marL="285750" indent="-285750">
              <a:buClr>
                <a:schemeClr val="accent5">
                  <a:lumMod val="75000"/>
                </a:schemeClr>
              </a:buClr>
              <a:buFont typeface="Wingdings" panose="05000000000000000000" pitchFamily="2" charset="2"/>
              <a:buChar char="p"/>
            </a:pPr>
            <a:r>
              <a:rPr lang="en-US" altLang="zh-CN" sz="2800" dirty="0">
                <a:solidFill>
                  <a:schemeClr val="bg1"/>
                </a:solidFill>
                <a:hlinkClick r:id="rId8"/>
              </a:rPr>
              <a:t>https://github.com/google/fuzzer-test-suite</a:t>
            </a:r>
            <a:endParaRPr lang="en-US" altLang="zh-CN" sz="2800" dirty="0">
              <a:solidFill>
                <a:schemeClr val="bg1"/>
              </a:solidFill>
            </a:endParaRPr>
          </a:p>
          <a:p>
            <a:pPr marL="285750" indent="-285750">
              <a:buClr>
                <a:schemeClr val="accent5">
                  <a:lumMod val="75000"/>
                </a:schemeClr>
              </a:buClr>
              <a:buFont typeface="Wingdings" panose="05000000000000000000" pitchFamily="2" charset="2"/>
              <a:buChar char="p"/>
            </a:pPr>
            <a:r>
              <a:rPr lang="en-US" altLang="zh-CN" sz="2800" dirty="0">
                <a:solidFill>
                  <a:schemeClr val="bg1"/>
                </a:solidFill>
                <a:hlinkClick r:id="rId9"/>
              </a:rPr>
              <a:t>https://samples.libav.org/</a:t>
            </a:r>
            <a:endParaRPr lang="en-US" altLang="zh-CN" sz="2800" dirty="0">
              <a:solidFill>
                <a:schemeClr val="bg1"/>
              </a:solidFill>
            </a:endParaRPr>
          </a:p>
          <a:p>
            <a:pPr marL="285750" indent="-285750">
              <a:buClr>
                <a:schemeClr val="accent5">
                  <a:lumMod val="75000"/>
                </a:schemeClr>
              </a:buClr>
              <a:buFont typeface="Wingdings" panose="05000000000000000000" pitchFamily="2" charset="2"/>
              <a:buChar char="p"/>
            </a:pPr>
            <a:r>
              <a:rPr lang="en-US" altLang="zh-CN" sz="2800" dirty="0">
                <a:solidFill>
                  <a:schemeClr val="bg1"/>
                </a:solidFill>
                <a:hlinkClick r:id="rId10"/>
              </a:rPr>
              <a:t>http://samples.ffmpeg.org/</a:t>
            </a:r>
            <a:endParaRPr lang="en-US" altLang="zh-CN" sz="2800" dirty="0">
              <a:solidFill>
                <a:schemeClr val="bg1"/>
              </a:solidFill>
            </a:endParaRPr>
          </a:p>
          <a:p>
            <a:pPr marL="285750" indent="-285750">
              <a:buClr>
                <a:schemeClr val="accent5">
                  <a:lumMod val="75000"/>
                </a:schemeClr>
              </a:buClr>
              <a:buFont typeface="Wingdings" panose="05000000000000000000" pitchFamily="2" charset="2"/>
              <a:buChar char="p"/>
            </a:pPr>
            <a:r>
              <a:rPr lang="en-US" altLang="zh-CN" sz="2800" dirty="0">
                <a:solidFill>
                  <a:schemeClr val="bg1"/>
                </a:solidFill>
                <a:hlinkClick r:id="rId11"/>
              </a:rPr>
              <a:t>https://github.com/MozillaSecurity/fuzzdata</a:t>
            </a:r>
            <a:endParaRPr lang="en-US" altLang="zh-CN" sz="2800" dirty="0">
              <a:solidFill>
                <a:schemeClr val="bg1"/>
              </a:solidFill>
            </a:endParaRPr>
          </a:p>
          <a:p>
            <a:pPr marL="285750" indent="-285750">
              <a:buClr>
                <a:schemeClr val="accent5">
                  <a:lumMod val="75000"/>
                </a:schemeClr>
              </a:buClr>
              <a:buFont typeface="Wingdings" panose="05000000000000000000" pitchFamily="2" charset="2"/>
              <a:buChar char="p"/>
            </a:pPr>
            <a:r>
              <a:rPr lang="en-US" altLang="zh-CN" sz="2800" dirty="0">
                <a:solidFill>
                  <a:schemeClr val="bg1"/>
                </a:solidFill>
                <a:hlinkClick r:id="rId12"/>
              </a:rPr>
              <a:t>https://gitlab.anu.edu.au/lunar/moonshine</a:t>
            </a:r>
            <a:endParaRPr lang="zh-CN" altLang="en-US" sz="2400" dirty="0">
              <a:solidFill>
                <a:schemeClr val="bg2">
                  <a:lumMod val="85000"/>
                </a:schemeClr>
              </a:solidFill>
              <a:effectLst/>
            </a:endParaRPr>
          </a:p>
          <a:p>
            <a:pPr>
              <a:buClr>
                <a:schemeClr val="accent5">
                  <a:lumMod val="75000"/>
                </a:schemeClr>
              </a:buClr>
            </a:pPr>
            <a:endParaRPr lang="zh-CN" altLang="en-US" dirty="0">
              <a:solidFill>
                <a:schemeClr val="bg1"/>
              </a:solidFill>
            </a:endParaRPr>
          </a:p>
        </p:txBody>
      </p:sp>
      <p:sp>
        <p:nvSpPr>
          <p:cNvPr id="5" name="文本框 4">
            <a:extLst>
              <a:ext uri="{FF2B5EF4-FFF2-40B4-BE49-F238E27FC236}">
                <a16:creationId xmlns:a16="http://schemas.microsoft.com/office/drawing/2014/main" id="{0EACDD58-CC5B-5416-91CD-FF289DD68ADA}"/>
              </a:ext>
            </a:extLst>
          </p:cNvPr>
          <p:cNvSpPr txBox="1"/>
          <p:nvPr/>
        </p:nvSpPr>
        <p:spPr>
          <a:xfrm>
            <a:off x="913560" y="3973813"/>
            <a:ext cx="10364880" cy="2154436"/>
          </a:xfrm>
          <a:prstGeom prst="rect">
            <a:avLst/>
          </a:prstGeom>
          <a:noFill/>
        </p:spPr>
        <p:txBody>
          <a:bodyPr wrap="square">
            <a:spAutoFit/>
          </a:bodyPr>
          <a:lstStyle/>
          <a:p>
            <a:pPr marL="342900" indent="-342900">
              <a:buFont typeface="Wingdings" panose="05000000000000000000" pitchFamily="2" charset="2"/>
              <a:buChar char="Ø"/>
            </a:pPr>
            <a:r>
              <a:rPr lang="en-US" altLang="zh-CN" sz="2000" dirty="0" err="1">
                <a:solidFill>
                  <a:schemeClr val="bg2">
                    <a:lumMod val="85000"/>
                  </a:schemeClr>
                </a:solidFill>
                <a:effectLst/>
              </a:rPr>
              <a:t>afl-cmin</a:t>
            </a:r>
            <a:r>
              <a:rPr lang="en-US" altLang="zh-CN" sz="2000" dirty="0">
                <a:solidFill>
                  <a:schemeClr val="bg2">
                    <a:lumMod val="85000"/>
                  </a:schemeClr>
                </a:solidFill>
                <a:effectLst/>
              </a:rPr>
              <a:t> </a:t>
            </a:r>
            <a:r>
              <a:rPr lang="zh-CN" altLang="en-US" sz="2000" dirty="0">
                <a:solidFill>
                  <a:schemeClr val="bg2">
                    <a:lumMod val="85000"/>
                  </a:schemeClr>
                </a:solidFill>
                <a:effectLst/>
              </a:rPr>
              <a:t>是 </a:t>
            </a:r>
            <a:r>
              <a:rPr lang="en-US" altLang="zh-CN" sz="2000" dirty="0" err="1">
                <a:solidFill>
                  <a:schemeClr val="bg2">
                    <a:lumMod val="85000"/>
                  </a:schemeClr>
                </a:solidFill>
                <a:effectLst/>
              </a:rPr>
              <a:t>afl</a:t>
            </a:r>
            <a:r>
              <a:rPr lang="en-US" altLang="zh-CN" sz="2000" dirty="0">
                <a:solidFill>
                  <a:schemeClr val="bg2">
                    <a:lumMod val="85000"/>
                  </a:schemeClr>
                </a:solidFill>
                <a:effectLst/>
              </a:rPr>
              <a:t> </a:t>
            </a:r>
            <a:r>
              <a:rPr lang="zh-CN" altLang="en-US" sz="2000" dirty="0">
                <a:solidFill>
                  <a:schemeClr val="bg2">
                    <a:lumMod val="85000"/>
                  </a:schemeClr>
                </a:solidFill>
                <a:effectLst/>
              </a:rPr>
              <a:t>提供的一个十分有用的工具，可以精简语料库，大大减少无用的 </a:t>
            </a:r>
            <a:r>
              <a:rPr lang="en-US" altLang="zh-CN" sz="2000" dirty="0">
                <a:solidFill>
                  <a:schemeClr val="bg2">
                    <a:lumMod val="85000"/>
                  </a:schemeClr>
                </a:solidFill>
                <a:effectLst/>
              </a:rPr>
              <a:t>fuzz </a:t>
            </a:r>
            <a:r>
              <a:rPr lang="zh-CN" altLang="en-US" sz="2000" dirty="0">
                <a:solidFill>
                  <a:schemeClr val="bg2">
                    <a:lumMod val="85000"/>
                  </a:schemeClr>
                </a:solidFill>
                <a:effectLst/>
              </a:rPr>
              <a:t>用例。</a:t>
            </a:r>
            <a:endParaRPr lang="en-US" altLang="zh-CN" sz="2000" dirty="0">
              <a:solidFill>
                <a:schemeClr val="bg2">
                  <a:lumMod val="85000"/>
                </a:schemeClr>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1800" b="0" i="0" u="none" strike="noStrike" cap="none" normalizeH="0" baseline="0" dirty="0">
                <a:ln>
                  <a:noFill/>
                </a:ln>
                <a:solidFill>
                  <a:schemeClr val="bg1"/>
                </a:solidFill>
                <a:effectLst/>
                <a:latin typeface="Arial Unicode MS"/>
                <a:ea typeface="SFMono-Regular"/>
              </a:rPr>
              <a:t>afl-cmin -i input_dir -o output_dir -- /path/to/tested/program [params]</a:t>
            </a:r>
            <a:endParaRPr kumimoji="0" lang="en-US" altLang="zh-CN" sz="1800" b="0" i="0" u="none" strike="noStrike" cap="none" normalizeH="0" baseline="0" dirty="0">
              <a:ln>
                <a:noFill/>
              </a:ln>
              <a:solidFill>
                <a:schemeClr val="bg1"/>
              </a:solidFill>
              <a:effectLst/>
              <a:latin typeface="Arial Unicode MS"/>
              <a:ea typeface="SFMono-Regular"/>
            </a:endParaRPr>
          </a:p>
          <a:p>
            <a:pPr marR="0" lvl="0" algn="l" defTabSz="914400" rtl="0" eaLnBrk="0" fontAlgn="base" latinLnBrk="0" hangingPunct="0">
              <a:lnSpc>
                <a:spcPct val="100000"/>
              </a:lnSpc>
              <a:spcBef>
                <a:spcPct val="0"/>
              </a:spcBef>
              <a:spcAft>
                <a:spcPct val="0"/>
              </a:spcAft>
              <a:buClrTx/>
              <a:buSzTx/>
              <a:tabLst/>
            </a:pPr>
            <a:endParaRPr kumimoji="0" lang="zh-CN" altLang="zh-CN" sz="1800" b="0" i="0" u="none" strike="noStrike" cap="none" normalizeH="0" baseline="0" dirty="0">
              <a:ln>
                <a:noFill/>
              </a:ln>
              <a:solidFill>
                <a:schemeClr val="bg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2000" b="0" i="0" u="none" strike="noStrike" cap="none" normalizeH="0" baseline="0" dirty="0">
                <a:ln>
                  <a:noFill/>
                </a:ln>
                <a:solidFill>
                  <a:schemeClr val="bg1"/>
                </a:solidFill>
                <a:effectLst/>
                <a:latin typeface="Arial" panose="020B0604020202020204" pitchFamily="34" charset="0"/>
              </a:rPr>
              <a:t>afl-tmin 可以缩短文件体积，因为 afl 要求测试用例的大小最好小于 1KB，因此最好将精简后的用例进一步缩小体积。</a:t>
            </a:r>
            <a:endParaRPr kumimoji="0" lang="en-US" altLang="zh-CN" sz="20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1800" b="0" i="0" u="none" strike="noStrike" cap="none" normalizeH="0" baseline="0" dirty="0">
                <a:ln>
                  <a:noFill/>
                </a:ln>
                <a:solidFill>
                  <a:schemeClr val="bg1"/>
                </a:solidFill>
                <a:effectLst/>
                <a:latin typeface="Arial Unicode MS"/>
                <a:ea typeface="SFMono-Regular"/>
              </a:rPr>
              <a:t>afl-tmin -i input_file -o output_file -- /path/to/tested/program [params] @@</a:t>
            </a:r>
            <a:endParaRPr kumimoji="0" lang="zh-CN" altLang="zh-CN" sz="1800" b="0" i="0" u="none" strike="noStrike" cap="none" normalizeH="0" baseline="0" dirty="0">
              <a:ln>
                <a:noFill/>
              </a:ln>
              <a:solidFill>
                <a:schemeClr val="bg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0419637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5</a:t>
            </a:r>
            <a:r>
              <a:rPr lang="zh-CN" altLang="en-US" dirty="0">
                <a:solidFill>
                  <a:schemeClr val="bg1"/>
                </a:solidFill>
              </a:rPr>
              <a:t>、</a:t>
            </a:r>
            <a:r>
              <a:rPr lang="zh-CN" altLang="en-US" dirty="0">
                <a:solidFill>
                  <a:schemeClr val="bg1"/>
                </a:solidFill>
                <a:latin typeface="+mj-ea"/>
              </a:rPr>
              <a:t>解读</a:t>
            </a:r>
            <a:r>
              <a:rPr lang="en-US" altLang="zh-CN" dirty="0">
                <a:solidFill>
                  <a:schemeClr val="bg1"/>
                </a:solidFill>
                <a:latin typeface="+mj-ea"/>
              </a:rPr>
              <a:t>Fuzz—</a:t>
            </a:r>
            <a:r>
              <a:rPr lang="zh-CN" altLang="en-US" sz="3200" b="1" dirty="0">
                <a:solidFill>
                  <a:schemeClr val="bg1"/>
                </a:solidFill>
                <a:effectLst/>
                <a:latin typeface="+mj-ea"/>
              </a:rPr>
              <a:t>画图</a:t>
            </a:r>
            <a:endParaRPr lang="en-US" altLang="zh-CN" sz="3200" b="1" dirty="0">
              <a:solidFill>
                <a:schemeClr val="bg1"/>
              </a:solidFill>
              <a:effectLst/>
              <a:latin typeface="+mj-ea"/>
            </a:endParaRPr>
          </a:p>
        </p:txBody>
      </p:sp>
      <p:sp>
        <p:nvSpPr>
          <p:cNvPr id="3" name="文本框 2">
            <a:extLst>
              <a:ext uri="{FF2B5EF4-FFF2-40B4-BE49-F238E27FC236}">
                <a16:creationId xmlns:a16="http://schemas.microsoft.com/office/drawing/2014/main" id="{9ADF956F-BED9-AF19-BB03-9FE942193A3F}"/>
              </a:ext>
            </a:extLst>
          </p:cNvPr>
          <p:cNvSpPr txBox="1"/>
          <p:nvPr/>
        </p:nvSpPr>
        <p:spPr>
          <a:xfrm>
            <a:off x="1415818" y="985488"/>
            <a:ext cx="6104964" cy="523220"/>
          </a:xfrm>
          <a:prstGeom prst="rect">
            <a:avLst/>
          </a:prstGeom>
          <a:noFill/>
        </p:spPr>
        <p:txBody>
          <a:bodyPr wrap="square">
            <a:spAutoFit/>
          </a:bodyPr>
          <a:lstStyle/>
          <a:p>
            <a:r>
              <a:rPr lang="zh-CN" altLang="en-US" sz="2800" dirty="0">
                <a:solidFill>
                  <a:schemeClr val="bg1"/>
                </a:solidFill>
              </a:rPr>
              <a:t>命令行输入：</a:t>
            </a:r>
            <a:r>
              <a:rPr lang="en-US" altLang="zh-CN" sz="2800" dirty="0" err="1">
                <a:solidFill>
                  <a:schemeClr val="bg1"/>
                </a:solidFill>
              </a:rPr>
              <a:t>afl</a:t>
            </a:r>
            <a:r>
              <a:rPr lang="en-US" altLang="zh-CN" sz="2800" dirty="0">
                <a:solidFill>
                  <a:schemeClr val="bg1"/>
                </a:solidFill>
              </a:rPr>
              <a:t>-plot ./default result/</a:t>
            </a:r>
          </a:p>
        </p:txBody>
      </p:sp>
      <p:pic>
        <p:nvPicPr>
          <p:cNvPr id="5122" name="Picture 2">
            <a:extLst>
              <a:ext uri="{FF2B5EF4-FFF2-40B4-BE49-F238E27FC236}">
                <a16:creationId xmlns:a16="http://schemas.microsoft.com/office/drawing/2014/main" id="{22486FFA-DECC-BBCD-4ACE-8FFC2C316D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129" y="1746389"/>
            <a:ext cx="952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F664C22-5321-0C04-303B-B79C948905BB}"/>
              </a:ext>
            </a:extLst>
          </p:cNvPr>
          <p:cNvPicPr>
            <a:picLocks noChangeAspect="1"/>
          </p:cNvPicPr>
          <p:nvPr/>
        </p:nvPicPr>
        <p:blipFill>
          <a:blip r:embed="rId8"/>
          <a:stretch>
            <a:fillRect/>
          </a:stretch>
        </p:blipFill>
        <p:spPr>
          <a:xfrm>
            <a:off x="1237129" y="3651389"/>
            <a:ext cx="9525000" cy="2857500"/>
          </a:xfrm>
          <a:prstGeom prst="rect">
            <a:avLst/>
          </a:prstGeom>
        </p:spPr>
      </p:pic>
    </p:spTree>
    <p:custDataLst>
      <p:tags r:id="rId1"/>
    </p:custDataLst>
    <p:extLst>
      <p:ext uri="{BB962C8B-B14F-4D97-AF65-F5344CB8AC3E}">
        <p14:creationId xmlns:p14="http://schemas.microsoft.com/office/powerpoint/2010/main" val="36017129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5</a:t>
            </a:r>
            <a:r>
              <a:rPr lang="zh-CN" altLang="en-US" dirty="0">
                <a:solidFill>
                  <a:schemeClr val="bg1"/>
                </a:solidFill>
              </a:rPr>
              <a:t>、</a:t>
            </a:r>
            <a:r>
              <a:rPr lang="zh-CN" altLang="en-US" dirty="0">
                <a:solidFill>
                  <a:schemeClr val="bg1"/>
                </a:solidFill>
                <a:latin typeface="+mj-ea"/>
              </a:rPr>
              <a:t>解读</a:t>
            </a:r>
            <a:r>
              <a:rPr lang="en-US" altLang="zh-CN" dirty="0">
                <a:solidFill>
                  <a:schemeClr val="bg1"/>
                </a:solidFill>
                <a:latin typeface="+mj-ea"/>
              </a:rPr>
              <a:t>Fuzz—</a:t>
            </a:r>
            <a:r>
              <a:rPr lang="zh-CN" altLang="en-US" sz="3200" b="1" dirty="0">
                <a:solidFill>
                  <a:schemeClr val="bg1"/>
                </a:solidFill>
                <a:effectLst/>
                <a:latin typeface="+mj-ea"/>
              </a:rPr>
              <a:t>画图</a:t>
            </a:r>
            <a:endParaRPr lang="en-US" altLang="zh-CN" sz="3200" b="1" dirty="0">
              <a:solidFill>
                <a:schemeClr val="bg1"/>
              </a:solidFill>
              <a:effectLst/>
              <a:latin typeface="+mj-ea"/>
            </a:endParaRPr>
          </a:p>
        </p:txBody>
      </p:sp>
      <p:sp>
        <p:nvSpPr>
          <p:cNvPr id="3" name="文本框 2">
            <a:extLst>
              <a:ext uri="{FF2B5EF4-FFF2-40B4-BE49-F238E27FC236}">
                <a16:creationId xmlns:a16="http://schemas.microsoft.com/office/drawing/2014/main" id="{9ADF956F-BED9-AF19-BB03-9FE942193A3F}"/>
              </a:ext>
            </a:extLst>
          </p:cNvPr>
          <p:cNvSpPr txBox="1"/>
          <p:nvPr/>
        </p:nvSpPr>
        <p:spPr>
          <a:xfrm>
            <a:off x="1415818" y="985488"/>
            <a:ext cx="6104964" cy="523220"/>
          </a:xfrm>
          <a:prstGeom prst="rect">
            <a:avLst/>
          </a:prstGeom>
          <a:noFill/>
        </p:spPr>
        <p:txBody>
          <a:bodyPr wrap="square">
            <a:spAutoFit/>
          </a:bodyPr>
          <a:lstStyle/>
          <a:p>
            <a:r>
              <a:rPr lang="zh-CN" altLang="en-US" sz="2800" dirty="0">
                <a:solidFill>
                  <a:schemeClr val="bg1"/>
                </a:solidFill>
              </a:rPr>
              <a:t>命令行输入：</a:t>
            </a:r>
            <a:r>
              <a:rPr lang="en-US" altLang="zh-CN" sz="2800" dirty="0" err="1">
                <a:solidFill>
                  <a:schemeClr val="bg1"/>
                </a:solidFill>
              </a:rPr>
              <a:t>afl</a:t>
            </a:r>
            <a:r>
              <a:rPr lang="en-US" altLang="zh-CN" sz="2800" dirty="0">
                <a:solidFill>
                  <a:schemeClr val="bg1"/>
                </a:solidFill>
              </a:rPr>
              <a:t>-plot ./default result/</a:t>
            </a:r>
          </a:p>
        </p:txBody>
      </p:sp>
      <p:pic>
        <p:nvPicPr>
          <p:cNvPr id="6" name="图片 5">
            <a:extLst>
              <a:ext uri="{FF2B5EF4-FFF2-40B4-BE49-F238E27FC236}">
                <a16:creationId xmlns:a16="http://schemas.microsoft.com/office/drawing/2014/main" id="{9B2C430B-24CD-10BA-1EB7-06E126FA01AC}"/>
              </a:ext>
            </a:extLst>
          </p:cNvPr>
          <p:cNvPicPr>
            <a:picLocks noChangeAspect="1"/>
          </p:cNvPicPr>
          <p:nvPr/>
        </p:nvPicPr>
        <p:blipFill>
          <a:blip r:embed="rId7"/>
          <a:stretch>
            <a:fillRect/>
          </a:stretch>
        </p:blipFill>
        <p:spPr>
          <a:xfrm>
            <a:off x="1269717" y="1708897"/>
            <a:ext cx="9525000" cy="1905000"/>
          </a:xfrm>
          <a:prstGeom prst="rect">
            <a:avLst/>
          </a:prstGeom>
        </p:spPr>
      </p:pic>
      <p:pic>
        <p:nvPicPr>
          <p:cNvPr id="5124" name="Picture 4">
            <a:extLst>
              <a:ext uri="{FF2B5EF4-FFF2-40B4-BE49-F238E27FC236}">
                <a16:creationId xmlns:a16="http://schemas.microsoft.com/office/drawing/2014/main" id="{333FCE08-CF9F-812A-7567-2817EE3A77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9717" y="3613897"/>
            <a:ext cx="9525000" cy="2857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3742898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5</a:t>
            </a:r>
            <a:r>
              <a:rPr lang="zh-CN" altLang="en-US" dirty="0">
                <a:solidFill>
                  <a:schemeClr val="bg1"/>
                </a:solidFill>
              </a:rPr>
              <a:t>、</a:t>
            </a:r>
            <a:r>
              <a:rPr lang="zh-CN" altLang="en-US" dirty="0">
                <a:solidFill>
                  <a:schemeClr val="bg1"/>
                </a:solidFill>
                <a:latin typeface="+mj-ea"/>
              </a:rPr>
              <a:t>解读</a:t>
            </a:r>
            <a:r>
              <a:rPr lang="en-US" altLang="zh-CN" dirty="0">
                <a:solidFill>
                  <a:schemeClr val="bg1"/>
                </a:solidFill>
                <a:latin typeface="+mj-ea"/>
              </a:rPr>
              <a:t>Fuzz—</a:t>
            </a:r>
            <a:r>
              <a:rPr lang="zh-CN" altLang="en-US" sz="3200" b="1" dirty="0">
                <a:solidFill>
                  <a:schemeClr val="bg1"/>
                </a:solidFill>
                <a:effectLst/>
                <a:latin typeface="+mj-ea"/>
              </a:rPr>
              <a:t>加速</a:t>
            </a:r>
            <a:endParaRPr lang="en-US" altLang="zh-CN" sz="3200" b="1" dirty="0">
              <a:solidFill>
                <a:schemeClr val="bg1"/>
              </a:solidFill>
              <a:effectLst/>
              <a:latin typeface="+mj-ea"/>
            </a:endParaRPr>
          </a:p>
        </p:txBody>
      </p:sp>
      <p:pic>
        <p:nvPicPr>
          <p:cNvPr id="5" name="图片 4">
            <a:extLst>
              <a:ext uri="{FF2B5EF4-FFF2-40B4-BE49-F238E27FC236}">
                <a16:creationId xmlns:a16="http://schemas.microsoft.com/office/drawing/2014/main" id="{F769DA13-F766-EF0F-FA91-4FC8DCB6D791}"/>
              </a:ext>
            </a:extLst>
          </p:cNvPr>
          <p:cNvPicPr>
            <a:picLocks noChangeAspect="1"/>
          </p:cNvPicPr>
          <p:nvPr/>
        </p:nvPicPr>
        <p:blipFill>
          <a:blip r:embed="rId7"/>
          <a:stretch>
            <a:fillRect/>
          </a:stretch>
        </p:blipFill>
        <p:spPr>
          <a:xfrm>
            <a:off x="2031785" y="1087297"/>
            <a:ext cx="8128430" cy="11512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146" name="Picture 2">
            <a:extLst>
              <a:ext uri="{FF2B5EF4-FFF2-40B4-BE49-F238E27FC236}">
                <a16:creationId xmlns:a16="http://schemas.microsoft.com/office/drawing/2014/main" id="{FF33B871-C791-30D2-698B-D0800ACFB5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8767" y="2023009"/>
            <a:ext cx="8531448" cy="454342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B1E5CD6C-AA9D-E900-AE57-F40F7C05E63D}"/>
              </a:ext>
            </a:extLst>
          </p:cNvPr>
          <p:cNvSpPr txBox="1"/>
          <p:nvPr/>
        </p:nvSpPr>
        <p:spPr>
          <a:xfrm>
            <a:off x="1351126" y="825964"/>
            <a:ext cx="9212107" cy="1323439"/>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solidFill>
                  <a:schemeClr val="bg1"/>
                </a:solidFill>
                <a:effectLst/>
              </a:rPr>
              <a:t>每一个</a:t>
            </a:r>
            <a:r>
              <a:rPr lang="en-US" altLang="zh-CN" sz="2000" dirty="0" err="1">
                <a:solidFill>
                  <a:schemeClr val="bg1"/>
                </a:solidFill>
                <a:effectLst/>
              </a:rPr>
              <a:t>fuzzer</a:t>
            </a:r>
            <a:r>
              <a:rPr lang="zh-CN" altLang="en-US" sz="2000" dirty="0">
                <a:solidFill>
                  <a:schemeClr val="bg1"/>
                </a:solidFill>
                <a:effectLst/>
              </a:rPr>
              <a:t>都会遍历</a:t>
            </a:r>
            <a:r>
              <a:rPr lang="en-US" altLang="zh-CN" sz="2000" dirty="0">
                <a:solidFill>
                  <a:schemeClr val="bg1"/>
                </a:solidFill>
                <a:effectLst/>
              </a:rPr>
              <a:t>/</a:t>
            </a:r>
            <a:r>
              <a:rPr lang="en-US" altLang="zh-CN" sz="2000" dirty="0" err="1">
                <a:solidFill>
                  <a:schemeClr val="bg1"/>
                </a:solidFill>
                <a:effectLst/>
              </a:rPr>
              <a:t>sync_dir</a:t>
            </a:r>
            <a:r>
              <a:rPr lang="en-US" altLang="zh-CN" sz="2000" dirty="0">
                <a:solidFill>
                  <a:schemeClr val="bg1"/>
                </a:solidFill>
                <a:effectLst/>
              </a:rPr>
              <a:t>/</a:t>
            </a:r>
            <a:r>
              <a:rPr lang="zh-CN" altLang="en-US" sz="2000" dirty="0">
                <a:solidFill>
                  <a:schemeClr val="bg1"/>
                </a:solidFill>
                <a:effectLst/>
              </a:rPr>
              <a:t>文件夹中被其他</a:t>
            </a:r>
            <a:r>
              <a:rPr lang="en-US" altLang="zh-CN" sz="2000" dirty="0" err="1">
                <a:solidFill>
                  <a:schemeClr val="bg1"/>
                </a:solidFill>
                <a:effectLst/>
              </a:rPr>
              <a:t>fuzzer</a:t>
            </a:r>
            <a:r>
              <a:rPr lang="zh-CN" altLang="en-US" sz="2000" dirty="0">
                <a:solidFill>
                  <a:schemeClr val="bg1"/>
                </a:solidFill>
                <a:effectLst/>
              </a:rPr>
              <a:t>所创建的测试用例。</a:t>
            </a:r>
            <a:endParaRPr lang="en-US" altLang="zh-CN" sz="2000" dirty="0">
              <a:solidFill>
                <a:schemeClr val="bg1"/>
              </a:solidFill>
              <a:effectLst/>
            </a:endParaRPr>
          </a:p>
          <a:p>
            <a:pPr marL="342900" indent="-342900">
              <a:buFont typeface="Wingdings" panose="05000000000000000000" pitchFamily="2" charset="2"/>
              <a:buChar char="Ø"/>
            </a:pPr>
            <a:r>
              <a:rPr lang="en-US" altLang="zh-CN" sz="2000" dirty="0">
                <a:solidFill>
                  <a:schemeClr val="bg1"/>
                </a:solidFill>
                <a:effectLst/>
              </a:rPr>
              <a:t>Master</a:t>
            </a:r>
            <a:r>
              <a:rPr lang="zh-CN" altLang="en-US" sz="2000" dirty="0">
                <a:solidFill>
                  <a:schemeClr val="bg1"/>
                </a:solidFill>
                <a:effectLst/>
              </a:rPr>
              <a:t>进程与</a:t>
            </a:r>
            <a:r>
              <a:rPr lang="en-US" altLang="zh-CN" sz="2000" dirty="0">
                <a:solidFill>
                  <a:schemeClr val="bg1"/>
                </a:solidFill>
                <a:effectLst/>
              </a:rPr>
              <a:t>Slave</a:t>
            </a:r>
            <a:r>
              <a:rPr lang="zh-CN" altLang="en-US" sz="2000" dirty="0">
                <a:solidFill>
                  <a:schemeClr val="bg1"/>
                </a:solidFill>
                <a:effectLst/>
              </a:rPr>
              <a:t>进程的不同之处在于</a:t>
            </a:r>
            <a:r>
              <a:rPr lang="en-US" altLang="zh-CN" sz="2000" dirty="0">
                <a:solidFill>
                  <a:schemeClr val="bg1"/>
                </a:solidFill>
                <a:effectLst/>
              </a:rPr>
              <a:t>Master</a:t>
            </a:r>
            <a:r>
              <a:rPr lang="zh-CN" altLang="en-US" sz="2000" dirty="0">
                <a:solidFill>
                  <a:schemeClr val="bg1"/>
                </a:solidFill>
                <a:effectLst/>
              </a:rPr>
              <a:t>进程使用确定性策略进行变异</a:t>
            </a:r>
            <a:endParaRPr lang="zh-CN" altLang="en-US" sz="2000" dirty="0">
              <a:solidFill>
                <a:schemeClr val="bg1"/>
              </a:solidFill>
            </a:endParaRPr>
          </a:p>
          <a:p>
            <a:pPr marL="342900" indent="-342900">
              <a:buFont typeface="Wingdings" panose="05000000000000000000" pitchFamily="2" charset="2"/>
              <a:buChar char="Ø"/>
            </a:pPr>
            <a:r>
              <a:rPr lang="zh-CN" altLang="en-US" sz="2000" dirty="0">
                <a:solidFill>
                  <a:schemeClr val="bg1"/>
                </a:solidFill>
                <a:effectLst/>
              </a:rPr>
              <a:t>实验上证明，启动多个</a:t>
            </a:r>
            <a:r>
              <a:rPr lang="en-US" altLang="zh-CN" sz="2000" dirty="0">
                <a:solidFill>
                  <a:schemeClr val="bg1"/>
                </a:solidFill>
                <a:effectLst/>
              </a:rPr>
              <a:t>Master</a:t>
            </a:r>
            <a:r>
              <a:rPr lang="zh-CN" altLang="en-US" sz="2000" dirty="0">
                <a:solidFill>
                  <a:schemeClr val="bg1"/>
                </a:solidFill>
                <a:effectLst/>
              </a:rPr>
              <a:t>进程是可行的，不过这样通常会造成浪费。</a:t>
            </a:r>
            <a:endParaRPr lang="en-US" altLang="zh-CN" sz="2000" dirty="0">
              <a:solidFill>
                <a:schemeClr val="bg1"/>
              </a:solidFill>
              <a:effectLst/>
            </a:endParaRPr>
          </a:p>
          <a:p>
            <a:pPr marL="342900" indent="-342900">
              <a:buFont typeface="Wingdings" panose="05000000000000000000" pitchFamily="2" charset="2"/>
              <a:buChar char="Ø"/>
            </a:pPr>
            <a:endParaRPr lang="zh-CN" altLang="en-US" sz="2000" dirty="0">
              <a:solidFill>
                <a:schemeClr val="bg1"/>
              </a:solidFill>
            </a:endParaRPr>
          </a:p>
        </p:txBody>
      </p:sp>
      <p:pic>
        <p:nvPicPr>
          <p:cNvPr id="6148" name="Picture 4">
            <a:extLst>
              <a:ext uri="{FF2B5EF4-FFF2-40B4-BE49-F238E27FC236}">
                <a16:creationId xmlns:a16="http://schemas.microsoft.com/office/drawing/2014/main" id="{8A29D434-6187-3BEC-0035-E7CFCCCE0F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8767" y="2069605"/>
            <a:ext cx="8298372" cy="45435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55385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300"/>
                                        <p:tgtEl>
                                          <p:spTgt spid="5"/>
                                        </p:tgtEl>
                                        <p:attrNameLst>
                                          <p:attrName>ppt_x</p:attrName>
                                        </p:attrNameLst>
                                      </p:cBhvr>
                                      <p:tavLst>
                                        <p:tav tm="0">
                                          <p:val>
                                            <p:strVal val="ppt_x"/>
                                          </p:val>
                                        </p:tav>
                                        <p:tav tm="100000">
                                          <p:val>
                                            <p:strVal val="ppt_x"/>
                                          </p:val>
                                        </p:tav>
                                      </p:tavLst>
                                    </p:anim>
                                    <p:anim calcmode="lin" valueType="num">
                                      <p:cBhvr additive="base">
                                        <p:cTn id="7" dur="300"/>
                                        <p:tgtEl>
                                          <p:spTgt spid="5"/>
                                        </p:tgtEl>
                                        <p:attrNameLst>
                                          <p:attrName>ppt_y</p:attrName>
                                        </p:attrNameLst>
                                      </p:cBhvr>
                                      <p:tavLst>
                                        <p:tav tm="0">
                                          <p:val>
                                            <p:strVal val="ppt_y"/>
                                          </p:val>
                                        </p:tav>
                                        <p:tav tm="100000">
                                          <p:val>
                                            <p:strVal val="0-ppt_h/2"/>
                                          </p:val>
                                        </p:tav>
                                      </p:tavLst>
                                    </p:anim>
                                    <p:set>
                                      <p:cBhvr>
                                        <p:cTn id="8" dur="1" fill="hold">
                                          <p:stCondLst>
                                            <p:cond delay="299"/>
                                          </p:stCondLst>
                                        </p:cTn>
                                        <p:tgtEl>
                                          <p:spTgt spid="5"/>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ppt_x"/>
                                          </p:val>
                                        </p:tav>
                                        <p:tav tm="100000">
                                          <p:val>
                                            <p:strVal val="#ppt_x"/>
                                          </p:val>
                                        </p:tav>
                                      </p:tavLst>
                                    </p:anim>
                                    <p:anim calcmode="lin" valueType="num">
                                      <p:cBhvr additive="base">
                                        <p:cTn id="12"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300"/>
                                        <p:tgtEl>
                                          <p:spTgt spid="6146"/>
                                        </p:tgtEl>
                                        <p:attrNameLst>
                                          <p:attrName>ppt_x</p:attrName>
                                        </p:attrNameLst>
                                      </p:cBhvr>
                                      <p:tavLst>
                                        <p:tav tm="0">
                                          <p:val>
                                            <p:strVal val="ppt_x"/>
                                          </p:val>
                                        </p:tav>
                                        <p:tav tm="100000">
                                          <p:val>
                                            <p:strVal val="0-ppt_w/2"/>
                                          </p:val>
                                        </p:tav>
                                      </p:tavLst>
                                    </p:anim>
                                    <p:anim calcmode="lin" valueType="num">
                                      <p:cBhvr additive="base">
                                        <p:cTn id="21" dur="300"/>
                                        <p:tgtEl>
                                          <p:spTgt spid="6146"/>
                                        </p:tgtEl>
                                        <p:attrNameLst>
                                          <p:attrName>ppt_y</p:attrName>
                                        </p:attrNameLst>
                                      </p:cBhvr>
                                      <p:tavLst>
                                        <p:tav tm="0">
                                          <p:val>
                                            <p:strVal val="ppt_y"/>
                                          </p:val>
                                        </p:tav>
                                        <p:tav tm="100000">
                                          <p:val>
                                            <p:strVal val="ppt_y"/>
                                          </p:val>
                                        </p:tav>
                                      </p:tavLst>
                                    </p:anim>
                                    <p:set>
                                      <p:cBhvr>
                                        <p:cTn id="22" dur="1" fill="hold">
                                          <p:stCondLst>
                                            <p:cond delay="299"/>
                                          </p:stCondLst>
                                        </p:cTn>
                                        <p:tgtEl>
                                          <p:spTgt spid="614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6148"/>
                                        </p:tgtEl>
                                        <p:attrNameLst>
                                          <p:attrName>style.visibility</p:attrName>
                                        </p:attrNameLst>
                                      </p:cBhvr>
                                      <p:to>
                                        <p:strVal val="visible"/>
                                      </p:to>
                                    </p:set>
                                    <p:anim calcmode="lin" valueType="num">
                                      <p:cBhvr additive="base">
                                        <p:cTn id="25" dur="300" fill="hold"/>
                                        <p:tgtEl>
                                          <p:spTgt spid="6148"/>
                                        </p:tgtEl>
                                        <p:attrNameLst>
                                          <p:attrName>ppt_x</p:attrName>
                                        </p:attrNameLst>
                                      </p:cBhvr>
                                      <p:tavLst>
                                        <p:tav tm="0">
                                          <p:val>
                                            <p:strVal val="1+#ppt_w/2"/>
                                          </p:val>
                                        </p:tav>
                                        <p:tav tm="100000">
                                          <p:val>
                                            <p:strVal val="#ppt_x"/>
                                          </p:val>
                                        </p:tav>
                                      </p:tavLst>
                                    </p:anim>
                                    <p:anim calcmode="lin" valueType="num">
                                      <p:cBhvr additive="base">
                                        <p:cTn id="26" dur="300" fill="hold"/>
                                        <p:tgtEl>
                                          <p:spTgt spid="61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2" name="文本框 1">
            <a:extLst>
              <a:ext uri="{FF2B5EF4-FFF2-40B4-BE49-F238E27FC236}">
                <a16:creationId xmlns:a16="http://schemas.microsoft.com/office/drawing/2014/main" id="{4245F861-2B05-9FCB-6F22-E343BFEF5637}"/>
              </a:ext>
            </a:extLst>
          </p:cNvPr>
          <p:cNvSpPr txBox="1"/>
          <p:nvPr>
            <p:custDataLst>
              <p:tags r:id="rId2"/>
            </p:custDataLst>
          </p:nvPr>
        </p:nvSpPr>
        <p:spPr>
          <a:xfrm>
            <a:off x="579296"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5</a:t>
            </a:r>
            <a:r>
              <a:rPr lang="zh-CN" altLang="en-US" dirty="0">
                <a:solidFill>
                  <a:schemeClr val="bg1"/>
                </a:solidFill>
              </a:rPr>
              <a:t>、</a:t>
            </a:r>
            <a:r>
              <a:rPr lang="zh-CN" altLang="en-US" dirty="0">
                <a:solidFill>
                  <a:schemeClr val="bg1"/>
                </a:solidFill>
                <a:latin typeface="+mj-ea"/>
              </a:rPr>
              <a:t>解读</a:t>
            </a:r>
            <a:r>
              <a:rPr lang="en-US" altLang="zh-CN" dirty="0">
                <a:solidFill>
                  <a:schemeClr val="bg1"/>
                </a:solidFill>
                <a:latin typeface="+mj-ea"/>
              </a:rPr>
              <a:t>Fuzz—</a:t>
            </a:r>
            <a:r>
              <a:rPr lang="zh-CN" altLang="en-US" sz="3200" b="1" dirty="0">
                <a:solidFill>
                  <a:schemeClr val="bg1"/>
                </a:solidFill>
                <a:effectLst/>
                <a:latin typeface="+mj-ea"/>
              </a:rPr>
              <a:t>加速结果</a:t>
            </a:r>
            <a:r>
              <a:rPr lang="en-US" altLang="zh-CN" sz="3200" b="1" dirty="0">
                <a:solidFill>
                  <a:schemeClr val="bg1"/>
                </a:solidFill>
                <a:effectLst/>
                <a:latin typeface="+mj-ea"/>
              </a:rPr>
              <a:t>M1</a:t>
            </a:r>
            <a:r>
              <a:rPr lang="zh-CN" altLang="en-US" sz="3200" b="1" dirty="0">
                <a:solidFill>
                  <a:schemeClr val="bg1"/>
                </a:solidFill>
                <a:effectLst/>
                <a:latin typeface="+mj-ea"/>
              </a:rPr>
              <a:t>与</a:t>
            </a:r>
            <a:r>
              <a:rPr lang="en-US" altLang="zh-CN" sz="3200" b="1" dirty="0">
                <a:solidFill>
                  <a:schemeClr val="bg1"/>
                </a:solidFill>
                <a:effectLst/>
                <a:latin typeface="+mj-ea"/>
              </a:rPr>
              <a:t>S1</a:t>
            </a:r>
          </a:p>
        </p:txBody>
      </p:sp>
      <p:grpSp>
        <p:nvGrpSpPr>
          <p:cNvPr id="22" name="组合 21">
            <a:extLst>
              <a:ext uri="{FF2B5EF4-FFF2-40B4-BE49-F238E27FC236}">
                <a16:creationId xmlns:a16="http://schemas.microsoft.com/office/drawing/2014/main" id="{F9BFD641-792A-7DD4-73BB-441C655DC5F8}"/>
              </a:ext>
            </a:extLst>
          </p:cNvPr>
          <p:cNvGrpSpPr/>
          <p:nvPr/>
        </p:nvGrpSpPr>
        <p:grpSpPr>
          <a:xfrm>
            <a:off x="485598" y="1120455"/>
            <a:ext cx="5479081" cy="5427223"/>
            <a:chOff x="301976" y="803986"/>
            <a:chExt cx="5926305" cy="5923816"/>
          </a:xfrm>
        </p:grpSpPr>
        <p:pic>
          <p:nvPicPr>
            <p:cNvPr id="5" name="图片 4">
              <a:extLst>
                <a:ext uri="{FF2B5EF4-FFF2-40B4-BE49-F238E27FC236}">
                  <a16:creationId xmlns:a16="http://schemas.microsoft.com/office/drawing/2014/main" id="{E5782135-144D-D919-58BE-3B7041174D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976" y="803986"/>
              <a:ext cx="5913870" cy="1182774"/>
            </a:xfrm>
            <a:prstGeom prst="rect">
              <a:avLst/>
            </a:prstGeom>
          </p:spPr>
        </p:pic>
        <p:pic>
          <p:nvPicPr>
            <p:cNvPr id="7" name="图片 6">
              <a:extLst>
                <a:ext uri="{FF2B5EF4-FFF2-40B4-BE49-F238E27FC236}">
                  <a16:creationId xmlns:a16="http://schemas.microsoft.com/office/drawing/2014/main" id="{7EE7B62F-83FD-0D20-DE3C-6185CF35AE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982" y="1986762"/>
              <a:ext cx="5926299" cy="1777890"/>
            </a:xfrm>
            <a:prstGeom prst="rect">
              <a:avLst/>
            </a:prstGeom>
          </p:spPr>
        </p:pic>
        <p:pic>
          <p:nvPicPr>
            <p:cNvPr id="10" name="图片 9">
              <a:extLst>
                <a:ext uri="{FF2B5EF4-FFF2-40B4-BE49-F238E27FC236}">
                  <a16:creationId xmlns:a16="http://schemas.microsoft.com/office/drawing/2014/main" id="{9831A8FE-1E10-71CA-F715-554ABFE145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981" y="3764651"/>
              <a:ext cx="5926299" cy="1185260"/>
            </a:xfrm>
            <a:prstGeom prst="rect">
              <a:avLst/>
            </a:prstGeom>
          </p:spPr>
        </p:pic>
        <p:pic>
          <p:nvPicPr>
            <p:cNvPr id="12" name="图片 11">
              <a:extLst>
                <a:ext uri="{FF2B5EF4-FFF2-40B4-BE49-F238E27FC236}">
                  <a16:creationId xmlns:a16="http://schemas.microsoft.com/office/drawing/2014/main" id="{1954E1F2-6B58-30B8-7736-CC6A3E6813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976" y="4949911"/>
              <a:ext cx="5926304" cy="1777891"/>
            </a:xfrm>
            <a:prstGeom prst="rect">
              <a:avLst/>
            </a:prstGeom>
          </p:spPr>
        </p:pic>
      </p:grpSp>
      <p:grpSp>
        <p:nvGrpSpPr>
          <p:cNvPr id="23" name="组合 22">
            <a:extLst>
              <a:ext uri="{FF2B5EF4-FFF2-40B4-BE49-F238E27FC236}">
                <a16:creationId xmlns:a16="http://schemas.microsoft.com/office/drawing/2014/main" id="{6C20AE36-488F-81F2-5E34-14FF556E5A4F}"/>
              </a:ext>
            </a:extLst>
          </p:cNvPr>
          <p:cNvGrpSpPr/>
          <p:nvPr/>
        </p:nvGrpSpPr>
        <p:grpSpPr>
          <a:xfrm>
            <a:off x="6227318" y="1120455"/>
            <a:ext cx="5479084" cy="5383677"/>
            <a:chOff x="6254212" y="1143367"/>
            <a:chExt cx="5479084" cy="5383677"/>
          </a:xfrm>
        </p:grpSpPr>
        <p:pic>
          <p:nvPicPr>
            <p:cNvPr id="14" name="图片 13">
              <a:extLst>
                <a:ext uri="{FF2B5EF4-FFF2-40B4-BE49-F238E27FC236}">
                  <a16:creationId xmlns:a16="http://schemas.microsoft.com/office/drawing/2014/main" id="{970CA548-86C2-9625-BE06-B2F39D878B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4216" y="2236407"/>
              <a:ext cx="5479074" cy="1643722"/>
            </a:xfrm>
            <a:prstGeom prst="rect">
              <a:avLst/>
            </a:prstGeom>
          </p:spPr>
        </p:pic>
        <p:pic>
          <p:nvPicPr>
            <p:cNvPr id="16" name="图片 15">
              <a:extLst>
                <a:ext uri="{FF2B5EF4-FFF2-40B4-BE49-F238E27FC236}">
                  <a16:creationId xmlns:a16="http://schemas.microsoft.com/office/drawing/2014/main" id="{A333ECE7-FFF2-1DB3-3919-333C09D52DD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54216" y="1143367"/>
              <a:ext cx="5479080" cy="1095816"/>
            </a:xfrm>
            <a:prstGeom prst="rect">
              <a:avLst/>
            </a:prstGeom>
          </p:spPr>
        </p:pic>
        <p:pic>
          <p:nvPicPr>
            <p:cNvPr id="18" name="图片 17">
              <a:extLst>
                <a:ext uri="{FF2B5EF4-FFF2-40B4-BE49-F238E27FC236}">
                  <a16:creationId xmlns:a16="http://schemas.microsoft.com/office/drawing/2014/main" id="{45077DEC-FEC6-D6C3-6FCC-6E3467DE24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54213" y="3812294"/>
              <a:ext cx="5479080" cy="1095816"/>
            </a:xfrm>
            <a:prstGeom prst="rect">
              <a:avLst/>
            </a:prstGeom>
          </p:spPr>
        </p:pic>
        <p:pic>
          <p:nvPicPr>
            <p:cNvPr id="20" name="图片 19">
              <a:extLst>
                <a:ext uri="{FF2B5EF4-FFF2-40B4-BE49-F238E27FC236}">
                  <a16:creationId xmlns:a16="http://schemas.microsoft.com/office/drawing/2014/main" id="{8C45EA78-61C7-1412-5100-7BB44A0865F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54212" y="4883321"/>
              <a:ext cx="5479073" cy="1643723"/>
            </a:xfrm>
            <a:prstGeom prst="rect">
              <a:avLst/>
            </a:prstGeom>
          </p:spPr>
        </p:pic>
      </p:grpSp>
    </p:spTree>
    <p:custDataLst>
      <p:tags r:id="rId1"/>
    </p:custDataLst>
    <p:extLst>
      <p:ext uri="{BB962C8B-B14F-4D97-AF65-F5344CB8AC3E}">
        <p14:creationId xmlns:p14="http://schemas.microsoft.com/office/powerpoint/2010/main" val="106023390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2" name="文本框 1">
            <a:extLst>
              <a:ext uri="{FF2B5EF4-FFF2-40B4-BE49-F238E27FC236}">
                <a16:creationId xmlns:a16="http://schemas.microsoft.com/office/drawing/2014/main" id="{4245F861-2B05-9FCB-6F22-E343BFEF5637}"/>
              </a:ext>
            </a:extLst>
          </p:cNvPr>
          <p:cNvSpPr txBox="1"/>
          <p:nvPr>
            <p:custDataLst>
              <p:tags r:id="rId2"/>
            </p:custDataLst>
          </p:nvPr>
        </p:nvSpPr>
        <p:spPr>
          <a:xfrm>
            <a:off x="579296"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5</a:t>
            </a:r>
            <a:r>
              <a:rPr lang="zh-CN" altLang="en-US" dirty="0">
                <a:solidFill>
                  <a:schemeClr val="bg1"/>
                </a:solidFill>
              </a:rPr>
              <a:t>、</a:t>
            </a:r>
            <a:r>
              <a:rPr lang="zh-CN" altLang="en-US" dirty="0">
                <a:solidFill>
                  <a:schemeClr val="bg1"/>
                </a:solidFill>
                <a:latin typeface="+mj-ea"/>
              </a:rPr>
              <a:t>解读</a:t>
            </a:r>
            <a:r>
              <a:rPr lang="en-US" altLang="zh-CN" dirty="0">
                <a:solidFill>
                  <a:schemeClr val="bg1"/>
                </a:solidFill>
                <a:latin typeface="+mj-ea"/>
              </a:rPr>
              <a:t>Fuzz—</a:t>
            </a:r>
            <a:r>
              <a:rPr lang="zh-CN" altLang="en-US" sz="3200" b="1" dirty="0">
                <a:solidFill>
                  <a:schemeClr val="bg1"/>
                </a:solidFill>
                <a:effectLst/>
                <a:latin typeface="+mj-ea"/>
              </a:rPr>
              <a:t>加速结果</a:t>
            </a:r>
            <a:r>
              <a:rPr lang="en-US" altLang="zh-CN" sz="3200" b="1" dirty="0">
                <a:solidFill>
                  <a:schemeClr val="bg1"/>
                </a:solidFill>
                <a:latin typeface="+mj-ea"/>
              </a:rPr>
              <a:t>S</a:t>
            </a:r>
            <a:r>
              <a:rPr lang="en-US" altLang="zh-CN" sz="3200" b="1" dirty="0">
                <a:solidFill>
                  <a:schemeClr val="bg1"/>
                </a:solidFill>
                <a:effectLst/>
                <a:latin typeface="+mj-ea"/>
              </a:rPr>
              <a:t>2</a:t>
            </a:r>
            <a:r>
              <a:rPr lang="zh-CN" altLang="en-US" sz="3200" b="1" dirty="0">
                <a:solidFill>
                  <a:schemeClr val="bg1"/>
                </a:solidFill>
                <a:effectLst/>
                <a:latin typeface="+mj-ea"/>
              </a:rPr>
              <a:t>与</a:t>
            </a:r>
            <a:r>
              <a:rPr lang="en-US" altLang="zh-CN" sz="3200" b="1" dirty="0">
                <a:solidFill>
                  <a:schemeClr val="bg1"/>
                </a:solidFill>
                <a:effectLst/>
                <a:latin typeface="+mj-ea"/>
              </a:rPr>
              <a:t>S3</a:t>
            </a:r>
          </a:p>
        </p:txBody>
      </p:sp>
      <p:grpSp>
        <p:nvGrpSpPr>
          <p:cNvPr id="12" name="组合 11">
            <a:extLst>
              <a:ext uri="{FF2B5EF4-FFF2-40B4-BE49-F238E27FC236}">
                <a16:creationId xmlns:a16="http://schemas.microsoft.com/office/drawing/2014/main" id="{3EA15540-247D-7E0B-DE67-983CF7AA2C17}"/>
              </a:ext>
            </a:extLst>
          </p:cNvPr>
          <p:cNvGrpSpPr/>
          <p:nvPr/>
        </p:nvGrpSpPr>
        <p:grpSpPr>
          <a:xfrm>
            <a:off x="425799" y="1107408"/>
            <a:ext cx="5670201" cy="5429655"/>
            <a:chOff x="2097739" y="1735912"/>
            <a:chExt cx="6037368" cy="5976653"/>
          </a:xfrm>
        </p:grpSpPr>
        <p:pic>
          <p:nvPicPr>
            <p:cNvPr id="5" name="图片 4">
              <a:extLst>
                <a:ext uri="{FF2B5EF4-FFF2-40B4-BE49-F238E27FC236}">
                  <a16:creationId xmlns:a16="http://schemas.microsoft.com/office/drawing/2014/main" id="{D9B34049-CEAB-A0D8-E27E-71176D0723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7740" y="2943385"/>
              <a:ext cx="6037367" cy="1811210"/>
            </a:xfrm>
            <a:prstGeom prst="rect">
              <a:avLst/>
            </a:prstGeom>
          </p:spPr>
        </p:pic>
        <p:pic>
          <p:nvPicPr>
            <p:cNvPr id="7" name="图片 6">
              <a:extLst>
                <a:ext uri="{FF2B5EF4-FFF2-40B4-BE49-F238E27FC236}">
                  <a16:creationId xmlns:a16="http://schemas.microsoft.com/office/drawing/2014/main" id="{276DC0E6-20D4-A29B-F513-C0CB06FC1D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7739" y="4693884"/>
              <a:ext cx="6037360" cy="1207472"/>
            </a:xfrm>
            <a:prstGeom prst="rect">
              <a:avLst/>
            </a:prstGeom>
          </p:spPr>
        </p:pic>
        <p:pic>
          <p:nvPicPr>
            <p:cNvPr id="9" name="图片 8">
              <a:extLst>
                <a:ext uri="{FF2B5EF4-FFF2-40B4-BE49-F238E27FC236}">
                  <a16:creationId xmlns:a16="http://schemas.microsoft.com/office/drawing/2014/main" id="{91ADFE9F-C938-3606-9BE2-398F5235D9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7739" y="1735912"/>
              <a:ext cx="6037367" cy="1207473"/>
            </a:xfrm>
            <a:prstGeom prst="rect">
              <a:avLst/>
            </a:prstGeom>
          </p:spPr>
        </p:pic>
        <p:pic>
          <p:nvPicPr>
            <p:cNvPr id="11" name="图片 10">
              <a:extLst>
                <a:ext uri="{FF2B5EF4-FFF2-40B4-BE49-F238E27FC236}">
                  <a16:creationId xmlns:a16="http://schemas.microsoft.com/office/drawing/2014/main" id="{49C6210E-B7DD-0CA2-F0FB-960422A8F9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7740" y="5901357"/>
              <a:ext cx="6037360" cy="1811208"/>
            </a:xfrm>
            <a:prstGeom prst="rect">
              <a:avLst/>
            </a:prstGeom>
          </p:spPr>
        </p:pic>
      </p:grpSp>
      <p:grpSp>
        <p:nvGrpSpPr>
          <p:cNvPr id="21" name="组合 20">
            <a:extLst>
              <a:ext uri="{FF2B5EF4-FFF2-40B4-BE49-F238E27FC236}">
                <a16:creationId xmlns:a16="http://schemas.microsoft.com/office/drawing/2014/main" id="{F86B1396-0C2C-9287-33B4-6680981C3F28}"/>
              </a:ext>
            </a:extLst>
          </p:cNvPr>
          <p:cNvGrpSpPr/>
          <p:nvPr/>
        </p:nvGrpSpPr>
        <p:grpSpPr>
          <a:xfrm>
            <a:off x="6319691" y="1080929"/>
            <a:ext cx="5666031" cy="5456134"/>
            <a:chOff x="6087022" y="837986"/>
            <a:chExt cx="6100489" cy="5910383"/>
          </a:xfrm>
        </p:grpSpPr>
        <p:pic>
          <p:nvPicPr>
            <p:cNvPr id="14" name="图片 13">
              <a:extLst>
                <a:ext uri="{FF2B5EF4-FFF2-40B4-BE49-F238E27FC236}">
                  <a16:creationId xmlns:a16="http://schemas.microsoft.com/office/drawing/2014/main" id="{608CD157-BD3F-CF10-CF1F-DC8E7E9CA5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7022" y="1999196"/>
              <a:ext cx="6091513" cy="1827454"/>
            </a:xfrm>
            <a:prstGeom prst="rect">
              <a:avLst/>
            </a:prstGeom>
          </p:spPr>
        </p:pic>
        <p:pic>
          <p:nvPicPr>
            <p:cNvPr id="16" name="图片 15">
              <a:extLst>
                <a:ext uri="{FF2B5EF4-FFF2-40B4-BE49-F238E27FC236}">
                  <a16:creationId xmlns:a16="http://schemas.microsoft.com/office/drawing/2014/main" id="{9A00B962-5191-8BAA-6C09-3F6101751B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5999" y="3769556"/>
              <a:ext cx="6087024" cy="1217405"/>
            </a:xfrm>
            <a:prstGeom prst="rect">
              <a:avLst/>
            </a:prstGeom>
          </p:spPr>
        </p:pic>
        <p:pic>
          <p:nvPicPr>
            <p:cNvPr id="18" name="图片 17">
              <a:extLst>
                <a:ext uri="{FF2B5EF4-FFF2-40B4-BE49-F238E27FC236}">
                  <a16:creationId xmlns:a16="http://schemas.microsoft.com/office/drawing/2014/main" id="{6101991E-C9D6-59CF-69C5-7C9A85C77F2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5999" y="837986"/>
              <a:ext cx="6091512" cy="1218303"/>
            </a:xfrm>
            <a:prstGeom prst="rect">
              <a:avLst/>
            </a:prstGeom>
          </p:spPr>
        </p:pic>
        <p:pic>
          <p:nvPicPr>
            <p:cNvPr id="20" name="图片 19">
              <a:extLst>
                <a:ext uri="{FF2B5EF4-FFF2-40B4-BE49-F238E27FC236}">
                  <a16:creationId xmlns:a16="http://schemas.microsoft.com/office/drawing/2014/main" id="{98CF1336-3C8F-A324-D7FE-5779911054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7022" y="4922261"/>
              <a:ext cx="6087024" cy="1826108"/>
            </a:xfrm>
            <a:prstGeom prst="rect">
              <a:avLst/>
            </a:prstGeom>
          </p:spPr>
        </p:pic>
      </p:grpSp>
    </p:spTree>
    <p:custDataLst>
      <p:tags r:id="rId1"/>
    </p:custDataLst>
    <p:extLst>
      <p:ext uri="{BB962C8B-B14F-4D97-AF65-F5344CB8AC3E}">
        <p14:creationId xmlns:p14="http://schemas.microsoft.com/office/powerpoint/2010/main" val="217547646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2" name="文本框 1">
            <a:extLst>
              <a:ext uri="{FF2B5EF4-FFF2-40B4-BE49-F238E27FC236}">
                <a16:creationId xmlns:a16="http://schemas.microsoft.com/office/drawing/2014/main" id="{4245F861-2B05-9FCB-6F22-E343BFEF5637}"/>
              </a:ext>
            </a:extLst>
          </p:cNvPr>
          <p:cNvSpPr txBox="1"/>
          <p:nvPr>
            <p:custDataLst>
              <p:tags r:id="rId2"/>
            </p:custDataLst>
          </p:nvPr>
        </p:nvSpPr>
        <p:spPr>
          <a:xfrm>
            <a:off x="579296"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5</a:t>
            </a:r>
            <a:r>
              <a:rPr lang="zh-CN" altLang="en-US" dirty="0">
                <a:solidFill>
                  <a:schemeClr val="bg1"/>
                </a:solidFill>
              </a:rPr>
              <a:t>、</a:t>
            </a:r>
            <a:r>
              <a:rPr lang="zh-CN" altLang="en-US" dirty="0">
                <a:solidFill>
                  <a:schemeClr val="bg1"/>
                </a:solidFill>
                <a:latin typeface="+mj-ea"/>
              </a:rPr>
              <a:t>解读</a:t>
            </a:r>
            <a:r>
              <a:rPr lang="en-US" altLang="zh-CN" dirty="0">
                <a:solidFill>
                  <a:schemeClr val="bg1"/>
                </a:solidFill>
                <a:latin typeface="+mj-ea"/>
              </a:rPr>
              <a:t>Fuzz—</a:t>
            </a:r>
            <a:r>
              <a:rPr lang="zh-CN" altLang="en-US" sz="3200" b="1" dirty="0">
                <a:solidFill>
                  <a:schemeClr val="bg1"/>
                </a:solidFill>
                <a:effectLst/>
                <a:latin typeface="+mj-ea"/>
              </a:rPr>
              <a:t>插桩的逆向</a:t>
            </a:r>
            <a:endParaRPr lang="en-US" altLang="zh-CN" sz="3200" b="1" dirty="0">
              <a:solidFill>
                <a:schemeClr val="bg1"/>
              </a:solidFill>
              <a:effectLst/>
              <a:latin typeface="+mj-ea"/>
            </a:endParaRPr>
          </a:p>
        </p:txBody>
      </p:sp>
      <p:sp>
        <p:nvSpPr>
          <p:cNvPr id="5" name="文本框 4">
            <a:extLst>
              <a:ext uri="{FF2B5EF4-FFF2-40B4-BE49-F238E27FC236}">
                <a16:creationId xmlns:a16="http://schemas.microsoft.com/office/drawing/2014/main" id="{5E236368-73A2-8970-3D33-B47762B6652D}"/>
              </a:ext>
            </a:extLst>
          </p:cNvPr>
          <p:cNvSpPr txBox="1"/>
          <p:nvPr/>
        </p:nvSpPr>
        <p:spPr>
          <a:xfrm>
            <a:off x="1384442" y="985488"/>
            <a:ext cx="6104964" cy="400110"/>
          </a:xfrm>
          <a:prstGeom prst="rect">
            <a:avLst/>
          </a:prstGeom>
          <a:noFill/>
        </p:spPr>
        <p:txBody>
          <a:bodyPr wrap="square">
            <a:spAutoFit/>
          </a:bodyPr>
          <a:lstStyle/>
          <a:p>
            <a:pPr marL="0" marR="0">
              <a:spcBef>
                <a:spcPts val="0"/>
              </a:spcBef>
              <a:spcAft>
                <a:spcPts val="0"/>
              </a:spcAft>
            </a:pPr>
            <a:r>
              <a:rPr lang="zh-CN" altLang="en-US" sz="2000" dirty="0">
                <a:solidFill>
                  <a:schemeClr val="bg1"/>
                </a:solidFill>
                <a:effectLst/>
              </a:rPr>
              <a:t>用</a:t>
            </a:r>
            <a:r>
              <a:rPr lang="en-US" altLang="zh-CN" sz="2000" dirty="0" err="1">
                <a:solidFill>
                  <a:schemeClr val="bg1"/>
                </a:solidFill>
                <a:effectLst/>
              </a:rPr>
              <a:t>aflgcc</a:t>
            </a:r>
            <a:r>
              <a:rPr lang="zh-CN" altLang="en-US" sz="2000" dirty="0">
                <a:solidFill>
                  <a:schemeClr val="bg1"/>
                </a:solidFill>
                <a:effectLst/>
              </a:rPr>
              <a:t>编译之后逆向的结果和之前进行比较：</a:t>
            </a:r>
          </a:p>
        </p:txBody>
      </p:sp>
      <p:pic>
        <p:nvPicPr>
          <p:cNvPr id="7" name="图片 6">
            <a:extLst>
              <a:ext uri="{FF2B5EF4-FFF2-40B4-BE49-F238E27FC236}">
                <a16:creationId xmlns:a16="http://schemas.microsoft.com/office/drawing/2014/main" id="{B565BBB0-0472-457B-F795-B1ADAFD2E4EA}"/>
              </a:ext>
            </a:extLst>
          </p:cNvPr>
          <p:cNvPicPr>
            <a:picLocks noChangeAspect="1"/>
          </p:cNvPicPr>
          <p:nvPr/>
        </p:nvPicPr>
        <p:blipFill>
          <a:blip r:embed="rId7"/>
          <a:stretch>
            <a:fillRect/>
          </a:stretch>
        </p:blipFill>
        <p:spPr>
          <a:xfrm>
            <a:off x="466959" y="1728507"/>
            <a:ext cx="6970575" cy="4647049"/>
          </a:xfrm>
          <a:prstGeom prst="rect">
            <a:avLst/>
          </a:prstGeom>
        </p:spPr>
      </p:pic>
      <p:pic>
        <p:nvPicPr>
          <p:cNvPr id="9" name="图片 8">
            <a:extLst>
              <a:ext uri="{FF2B5EF4-FFF2-40B4-BE49-F238E27FC236}">
                <a16:creationId xmlns:a16="http://schemas.microsoft.com/office/drawing/2014/main" id="{906398F4-5B65-36FE-25D6-8A9F6FCE82EC}"/>
              </a:ext>
            </a:extLst>
          </p:cNvPr>
          <p:cNvPicPr>
            <a:picLocks noChangeAspect="1"/>
          </p:cNvPicPr>
          <p:nvPr/>
        </p:nvPicPr>
        <p:blipFill>
          <a:blip r:embed="rId8"/>
          <a:stretch>
            <a:fillRect/>
          </a:stretch>
        </p:blipFill>
        <p:spPr>
          <a:xfrm>
            <a:off x="7674864" y="1137140"/>
            <a:ext cx="4142300" cy="5238416"/>
          </a:xfrm>
          <a:prstGeom prst="rect">
            <a:avLst/>
          </a:prstGeom>
        </p:spPr>
      </p:pic>
      <p:sp>
        <p:nvSpPr>
          <p:cNvPr id="10" name="矩形: 圆角 9">
            <a:extLst>
              <a:ext uri="{FF2B5EF4-FFF2-40B4-BE49-F238E27FC236}">
                <a16:creationId xmlns:a16="http://schemas.microsoft.com/office/drawing/2014/main" id="{A19DDA48-FA6D-B227-EB15-178ABC1D8ED3}"/>
              </a:ext>
            </a:extLst>
          </p:cNvPr>
          <p:cNvSpPr/>
          <p:nvPr/>
        </p:nvSpPr>
        <p:spPr>
          <a:xfrm>
            <a:off x="1127547" y="3989246"/>
            <a:ext cx="4303059" cy="363071"/>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68245082-D3AF-6E03-AC60-CF8010AC8EA5}"/>
              </a:ext>
            </a:extLst>
          </p:cNvPr>
          <p:cNvSpPr/>
          <p:nvPr/>
        </p:nvSpPr>
        <p:spPr>
          <a:xfrm>
            <a:off x="1127547" y="5473581"/>
            <a:ext cx="4303059" cy="363071"/>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2004269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4" name="任意多边形: 形状 33"/>
          <p:cNvSpPr/>
          <p:nvPr>
            <p:custDataLst>
              <p:tags r:id="rId2"/>
            </p:custDataLst>
          </p:nvPr>
        </p:nvSpPr>
        <p:spPr>
          <a:xfrm>
            <a:off x="1494790" y="1953260"/>
            <a:ext cx="2934970" cy="2951480"/>
          </a:xfrm>
          <a:prstGeom prst="ellipse">
            <a:avLst/>
          </a:prstGeom>
          <a:blipFill dpi="0" rotWithShape="1">
            <a:blip r:embed="rId8"/>
            <a:srcRect/>
            <a:stretch>
              <a:fillRect t="-3000" b="-3000"/>
            </a:stretch>
          </a:blipFill>
          <a:ln>
            <a:solidFill>
              <a:srgbClr val="0070C0"/>
            </a:solidFill>
          </a:ln>
        </p:spPr>
        <p:style>
          <a:lnRef idx="2">
            <a:srgbClr val="0DA3F9">
              <a:shade val="50000"/>
            </a:srgbClr>
          </a:lnRef>
          <a:fillRef idx="1">
            <a:srgbClr val="0DA3F9"/>
          </a:fillRef>
          <a:effectRef idx="0">
            <a:srgbClr val="0DA3F9"/>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占位符 2"/>
          <p:cNvSpPr>
            <a:spLocks noGrp="1"/>
          </p:cNvSpPr>
          <p:nvPr>
            <p:ph type="body" idx="1"/>
            <p:custDataLst>
              <p:tags r:id="rId3"/>
            </p:custDataLst>
          </p:nvPr>
        </p:nvSpPr>
        <p:spPr>
          <a:xfrm>
            <a:off x="4927003" y="3591910"/>
            <a:ext cx="6336254" cy="1421154"/>
          </a:xfrm>
        </p:spPr>
        <p:txBody>
          <a:bodyPr>
            <a:noAutofit/>
          </a:bodyPr>
          <a:lstStyle/>
          <a:p>
            <a:pPr algn="just"/>
            <a:r>
              <a:rPr lang="zh-CN" altLang="en-US" dirty="0">
                <a:solidFill>
                  <a:schemeClr val="bg1"/>
                </a:solidFill>
              </a:rPr>
              <a:t>       蜜罐是一种软件应用系统，用来称当入侵诱饵，诱导黑客前来攻击。</a:t>
            </a:r>
            <a:r>
              <a:rPr lang="en-US" altLang="zh-CN" dirty="0">
                <a:solidFill>
                  <a:schemeClr val="bg1"/>
                </a:solidFill>
              </a:rPr>
              <a:t>T-pot</a:t>
            </a:r>
            <a:r>
              <a:rPr lang="zh-CN" altLang="en-US" dirty="0">
                <a:solidFill>
                  <a:schemeClr val="bg1"/>
                </a:solidFill>
              </a:rPr>
              <a:t>蜜罐是一种融合了多种开源蜜罐服务的汇总，其中包括工控蜜罐</a:t>
            </a:r>
            <a:r>
              <a:rPr lang="en-US" altLang="zh-CN" dirty="0" err="1">
                <a:solidFill>
                  <a:schemeClr val="bg1"/>
                </a:solidFill>
              </a:rPr>
              <a:t>conpot</a:t>
            </a:r>
            <a:r>
              <a:rPr lang="zh-CN" altLang="en-US" dirty="0">
                <a:solidFill>
                  <a:schemeClr val="bg1"/>
                </a:solidFill>
              </a:rPr>
              <a:t>，所有蜜罐采用</a:t>
            </a:r>
            <a:r>
              <a:rPr lang="en-US" altLang="zh-CN" dirty="0">
                <a:solidFill>
                  <a:schemeClr val="bg1"/>
                </a:solidFill>
              </a:rPr>
              <a:t>docker</a:t>
            </a:r>
            <a:r>
              <a:rPr lang="zh-CN" altLang="en-US" dirty="0">
                <a:solidFill>
                  <a:schemeClr val="bg1"/>
                </a:solidFill>
              </a:rPr>
              <a:t>容器化方式部署与管理。</a:t>
            </a:r>
            <a:endParaRPr lang="en-US" altLang="zh-CN" dirty="0">
              <a:solidFill>
                <a:schemeClr val="bg1"/>
              </a:solidFill>
            </a:endParaRPr>
          </a:p>
          <a:p>
            <a:pPr algn="just"/>
            <a:r>
              <a:rPr lang="en-US" altLang="zh-CN" dirty="0">
                <a:solidFill>
                  <a:schemeClr val="bg1"/>
                </a:solidFill>
              </a:rPr>
              <a:t>       </a:t>
            </a:r>
            <a:r>
              <a:rPr lang="zh-CN" altLang="en-US" dirty="0">
                <a:solidFill>
                  <a:schemeClr val="bg1"/>
                </a:solidFill>
              </a:rPr>
              <a:t>常用协议</a:t>
            </a:r>
            <a:r>
              <a:rPr lang="en-US" altLang="zh-CN" dirty="0">
                <a:solidFill>
                  <a:schemeClr val="bg1"/>
                </a:solidFill>
              </a:rPr>
              <a:t>: Modbus</a:t>
            </a:r>
            <a:r>
              <a:rPr lang="zh-CN" altLang="en-US" dirty="0">
                <a:solidFill>
                  <a:schemeClr val="bg1"/>
                </a:solidFill>
              </a:rPr>
              <a:t>、</a:t>
            </a:r>
            <a:r>
              <a:rPr lang="en-US" altLang="zh-CN" dirty="0">
                <a:solidFill>
                  <a:schemeClr val="bg1"/>
                </a:solidFill>
              </a:rPr>
              <a:t>HTTP</a:t>
            </a:r>
            <a:r>
              <a:rPr lang="zh-CN" altLang="en-US" dirty="0">
                <a:solidFill>
                  <a:schemeClr val="bg1"/>
                </a:solidFill>
              </a:rPr>
              <a:t>、</a:t>
            </a:r>
            <a:r>
              <a:rPr lang="en-US" altLang="zh-CN" dirty="0">
                <a:solidFill>
                  <a:schemeClr val="bg1"/>
                </a:solidFill>
              </a:rPr>
              <a:t>s7comm</a:t>
            </a:r>
            <a:r>
              <a:rPr lang="zh-CN" altLang="en-US" dirty="0">
                <a:solidFill>
                  <a:schemeClr val="bg1"/>
                </a:solidFill>
              </a:rPr>
              <a:t>等</a:t>
            </a:r>
          </a:p>
        </p:txBody>
      </p:sp>
      <p:sp>
        <p:nvSpPr>
          <p:cNvPr id="2" name="标题 1"/>
          <p:cNvSpPr>
            <a:spLocks noGrp="1"/>
          </p:cNvSpPr>
          <p:nvPr>
            <p:ph type="title"/>
            <p:custDataLst>
              <p:tags r:id="rId4"/>
            </p:custDataLst>
          </p:nvPr>
        </p:nvSpPr>
        <p:spPr>
          <a:xfrm>
            <a:off x="4927002" y="1360965"/>
            <a:ext cx="6795903" cy="2068034"/>
          </a:xfrm>
        </p:spPr>
        <p:txBody>
          <a:bodyPr>
            <a:normAutofit fontScale="90000"/>
          </a:bodyPr>
          <a:lstStyle/>
          <a:p>
            <a:pPr>
              <a:lnSpc>
                <a:spcPct val="130000"/>
              </a:lnSpc>
            </a:pPr>
            <a:r>
              <a:rPr lang="zh-CN" altLang="en-US" sz="6600" dirty="0">
                <a:solidFill>
                  <a:schemeClr val="bg1"/>
                </a:solidFill>
              </a:rPr>
              <a:t>蜜罐的部署及分析</a:t>
            </a:r>
          </a:p>
        </p:txBody>
      </p:sp>
      <p:sp>
        <p:nvSpPr>
          <p:cNvPr id="9" name="椭圆 8"/>
          <p:cNvSpPr/>
          <p:nvPr/>
        </p:nvSpPr>
        <p:spPr>
          <a:xfrm>
            <a:off x="1897380" y="2364105"/>
            <a:ext cx="2129790" cy="2129790"/>
          </a:xfrm>
          <a:prstGeom prst="ellipse">
            <a:avLst/>
          </a:prstGeom>
          <a:gradFill>
            <a:gsLst>
              <a:gs pos="0">
                <a:srgbClr val="012D86">
                  <a:alpha val="72000"/>
                </a:srgbClr>
              </a:gs>
              <a:gs pos="100000">
                <a:srgbClr val="0E2557"/>
              </a:gs>
            </a:gsLst>
            <a:lin ang="54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2" name="文本框 11"/>
          <p:cNvSpPr txBox="1"/>
          <p:nvPr/>
        </p:nvSpPr>
        <p:spPr>
          <a:xfrm>
            <a:off x="2531428" y="2644775"/>
            <a:ext cx="861060"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w="6600">
                  <a:solidFill>
                    <a:srgbClr val="E2C85F"/>
                  </a:solidFill>
                  <a:prstDash val="solid"/>
                </a:ln>
                <a:solidFill>
                  <a:srgbClr val="FFFFFF"/>
                </a:solidFill>
                <a:effectLst>
                  <a:outerShdw dist="38100" dir="2700000" algn="tl" rotWithShape="0">
                    <a:srgbClr val="E2C85F"/>
                  </a:outerShdw>
                </a:effectLst>
                <a:uLnTx/>
                <a:uFillTx/>
                <a:latin typeface="Arial"/>
                <a:ea typeface="黑体" panose="02010609060101010101" pitchFamily="49" charset="-122"/>
                <a:cs typeface="+mn-cs"/>
                <a:sym typeface="+mn-ea"/>
              </a:rPr>
              <a:t>2</a:t>
            </a:r>
            <a:endParaRPr kumimoji="0" lang="en-US" altLang="zh-CN" sz="9600" b="1" i="0" u="none" strike="noStrike" kern="1200" cap="none" spc="0" normalizeH="0" baseline="0" noProof="0" dirty="0">
              <a:ln w="6600">
                <a:solidFill>
                  <a:srgbClr val="E2C85F"/>
                </a:solidFill>
                <a:prstDash val="solid"/>
              </a:ln>
              <a:solidFill>
                <a:srgbClr val="FFFFFF"/>
              </a:solidFill>
              <a:effectLst>
                <a:outerShdw dist="38100" dir="2700000" algn="tl" rotWithShape="0">
                  <a:srgbClr val="E2C85F"/>
                </a:outerShdw>
              </a:effectLst>
              <a:uLnTx/>
              <a:uFillTx/>
              <a:latin typeface="Arial"/>
              <a:ea typeface="黑体" panose="02010609060101010101" pitchFamily="49" charset="-122"/>
              <a:cs typeface="+mn-cs"/>
            </a:endParaRPr>
          </a:p>
        </p:txBody>
      </p:sp>
      <p:pic>
        <p:nvPicPr>
          <p:cNvPr id="7" name="图片 6" descr="横向校标_画板 1"/>
          <p:cNvPicPr>
            <a:picLocks noChangeAspect="1"/>
          </p:cNvPicPr>
          <p:nvPr/>
        </p:nvPicPr>
        <p:blipFill>
          <a:blip r:embed="rId9">
            <a:lum bright="100000"/>
          </a:blip>
          <a:srcRect l="21094" t="57153" r="22583" b="25012"/>
          <a:stretch>
            <a:fillRect/>
          </a:stretch>
        </p:blipFill>
        <p:spPr>
          <a:xfrm>
            <a:off x="10041614" y="147954"/>
            <a:ext cx="1950362" cy="617855"/>
          </a:xfrm>
          <a:prstGeom prst="rect">
            <a:avLst/>
          </a:prstGeom>
        </p:spPr>
      </p:pic>
    </p:spTree>
    <p:custDataLst>
      <p:tags r:id="rId1"/>
    </p:custDataLst>
    <p:extLst>
      <p:ext uri="{BB962C8B-B14F-4D97-AF65-F5344CB8AC3E}">
        <p14:creationId xmlns:p14="http://schemas.microsoft.com/office/powerpoint/2010/main" val="1757807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50" name="矩形 49"/>
          <p:cNvSpPr/>
          <p:nvPr>
            <p:custDataLst>
              <p:tags r:id="rId2"/>
            </p:custDataLst>
          </p:nvPr>
        </p:nvSpPr>
        <p:spPr>
          <a:xfrm>
            <a:off x="1648887" y="1644321"/>
            <a:ext cx="3386462" cy="1592505"/>
          </a:xfrm>
          <a:prstGeom prst="rect">
            <a:avLst/>
          </a:prstGeom>
        </p:spPr>
        <p:txBody>
          <a:bodyPr wrap="square" lIns="0" rIns="0" anchor="b" anchorCtr="0">
            <a:normAutofit/>
          </a:bodyPr>
          <a:lstStyle/>
          <a:p>
            <a:pPr algn="just">
              <a:lnSpc>
                <a:spcPct val="130000"/>
              </a:lnSpc>
            </a:pPr>
            <a:r>
              <a:rPr lang="en-US" altLang="zh-CN" sz="4000" dirty="0">
                <a:solidFill>
                  <a:schemeClr val="bg1"/>
                </a:solidFill>
              </a:rPr>
              <a:t>AFL Fuzzing</a:t>
            </a:r>
            <a:endParaRPr lang="zh-CN" altLang="en-US" sz="4000" dirty="0">
              <a:solidFill>
                <a:schemeClr val="bg1"/>
              </a:solidFill>
            </a:endParaRPr>
          </a:p>
        </p:txBody>
      </p:sp>
      <p:sp>
        <p:nvSpPr>
          <p:cNvPr id="70" name="矩形 69"/>
          <p:cNvSpPr/>
          <p:nvPr>
            <p:custDataLst>
              <p:tags r:id="rId3"/>
            </p:custDataLst>
          </p:nvPr>
        </p:nvSpPr>
        <p:spPr>
          <a:xfrm flipH="1">
            <a:off x="7720330" y="1644044"/>
            <a:ext cx="3890650" cy="1592505"/>
          </a:xfrm>
          <a:prstGeom prst="rect">
            <a:avLst/>
          </a:prstGeom>
        </p:spPr>
        <p:txBody>
          <a:bodyPr wrap="square" lIns="0" rIns="0" anchor="b" anchorCtr="0">
            <a:normAutofit/>
          </a:bodyPr>
          <a:lstStyle/>
          <a:p>
            <a:pPr algn="just">
              <a:lnSpc>
                <a:spcPct val="130000"/>
              </a:lnSpc>
            </a:pPr>
            <a:r>
              <a:rPr lang="zh-CN" altLang="en-US" sz="4000" dirty="0">
                <a:solidFill>
                  <a:schemeClr val="bg1"/>
                </a:solidFill>
              </a:rPr>
              <a:t>蜜罐部署及分析</a:t>
            </a:r>
          </a:p>
        </p:txBody>
      </p:sp>
      <p:sp>
        <p:nvSpPr>
          <p:cNvPr id="29" name="任意多边形 28"/>
          <p:cNvSpPr/>
          <p:nvPr>
            <p:custDataLst>
              <p:tags r:id="rId4"/>
            </p:custDataLst>
          </p:nvPr>
        </p:nvSpPr>
        <p:spPr>
          <a:xfrm>
            <a:off x="3728093" y="3010362"/>
            <a:ext cx="4733415" cy="1741203"/>
          </a:xfrm>
          <a:custGeom>
            <a:avLst/>
            <a:gdLst>
              <a:gd name="connsiteX0" fmla="*/ 1947928 w 3895857"/>
              <a:gd name="connsiteY0" fmla="*/ 0 h 1507066"/>
              <a:gd name="connsiteX1" fmla="*/ 3872402 w 3895857"/>
              <a:gd name="connsiteY1" fmla="*/ 1415848 h 1507066"/>
              <a:gd name="connsiteX2" fmla="*/ 3895857 w 3895857"/>
              <a:gd name="connsiteY2" fmla="*/ 1507066 h 1507066"/>
              <a:gd name="connsiteX3" fmla="*/ 0 w 3895857"/>
              <a:gd name="connsiteY3" fmla="*/ 1507066 h 1507066"/>
              <a:gd name="connsiteX4" fmla="*/ 23455 w 3895857"/>
              <a:gd name="connsiteY4" fmla="*/ 1415848 h 1507066"/>
              <a:gd name="connsiteX5" fmla="*/ 1947928 w 3895857"/>
              <a:gd name="connsiteY5" fmla="*/ 0 h 1507066"/>
              <a:gd name="connsiteX0-1" fmla="*/ 3895857 w 3987297"/>
              <a:gd name="connsiteY0-2" fmla="*/ 1507066 h 1598506"/>
              <a:gd name="connsiteX1-3" fmla="*/ 0 w 3987297"/>
              <a:gd name="connsiteY1-4" fmla="*/ 1507066 h 1598506"/>
              <a:gd name="connsiteX2-5" fmla="*/ 23455 w 3987297"/>
              <a:gd name="connsiteY2-6" fmla="*/ 1415848 h 1598506"/>
              <a:gd name="connsiteX3-7" fmla="*/ 1947928 w 3987297"/>
              <a:gd name="connsiteY3-8" fmla="*/ 0 h 1598506"/>
              <a:gd name="connsiteX4-9" fmla="*/ 3872402 w 3987297"/>
              <a:gd name="connsiteY4-10" fmla="*/ 1415848 h 1598506"/>
              <a:gd name="connsiteX5-11" fmla="*/ 3987297 w 3987297"/>
              <a:gd name="connsiteY5-12" fmla="*/ 1598506 h 1598506"/>
              <a:gd name="connsiteX0-13" fmla="*/ 3895857 w 3895857"/>
              <a:gd name="connsiteY0-14" fmla="*/ 1507066 h 1507066"/>
              <a:gd name="connsiteX1-15" fmla="*/ 0 w 3895857"/>
              <a:gd name="connsiteY1-16" fmla="*/ 1507066 h 1507066"/>
              <a:gd name="connsiteX2-17" fmla="*/ 23455 w 3895857"/>
              <a:gd name="connsiteY2-18" fmla="*/ 1415848 h 1507066"/>
              <a:gd name="connsiteX3-19" fmla="*/ 1947928 w 3895857"/>
              <a:gd name="connsiteY3-20" fmla="*/ 0 h 1507066"/>
              <a:gd name="connsiteX4-21" fmla="*/ 3872402 w 3895857"/>
              <a:gd name="connsiteY4-22" fmla="*/ 1415848 h 1507066"/>
              <a:gd name="connsiteX0-23" fmla="*/ 0 w 3872402"/>
              <a:gd name="connsiteY0-24" fmla="*/ 1507066 h 1507066"/>
              <a:gd name="connsiteX1-25" fmla="*/ 23455 w 3872402"/>
              <a:gd name="connsiteY1-26" fmla="*/ 1415848 h 1507066"/>
              <a:gd name="connsiteX2-27" fmla="*/ 1947928 w 3872402"/>
              <a:gd name="connsiteY2-28" fmla="*/ 0 h 1507066"/>
              <a:gd name="connsiteX3-29" fmla="*/ 3872402 w 3872402"/>
              <a:gd name="connsiteY3-30" fmla="*/ 1415848 h 1507066"/>
              <a:gd name="connsiteX0-31" fmla="*/ 0 w 3848947"/>
              <a:gd name="connsiteY0-32" fmla="*/ 1415848 h 1415848"/>
              <a:gd name="connsiteX1-33" fmla="*/ 1924473 w 3848947"/>
              <a:gd name="connsiteY1-34" fmla="*/ 0 h 1415848"/>
              <a:gd name="connsiteX2-35" fmla="*/ 3848947 w 3848947"/>
              <a:gd name="connsiteY2-36" fmla="*/ 1415848 h 1415848"/>
            </a:gdLst>
            <a:ahLst/>
            <a:cxnLst>
              <a:cxn ang="0">
                <a:pos x="connsiteX0-31" y="connsiteY0-32"/>
              </a:cxn>
              <a:cxn ang="0">
                <a:pos x="connsiteX1-33" y="connsiteY1-34"/>
              </a:cxn>
              <a:cxn ang="0">
                <a:pos x="connsiteX2-35" y="connsiteY2-36"/>
              </a:cxn>
            </a:cxnLst>
            <a:rect l="l" t="t" r="r" b="b"/>
            <a:pathLst>
              <a:path w="3848947" h="1415848">
                <a:moveTo>
                  <a:pt x="0" y="1415848"/>
                </a:moveTo>
                <a:cubicBezTo>
                  <a:pt x="255130" y="595577"/>
                  <a:pt x="1020249" y="0"/>
                  <a:pt x="1924473" y="0"/>
                </a:cubicBezTo>
                <a:cubicBezTo>
                  <a:pt x="2828697" y="0"/>
                  <a:pt x="3593816" y="595577"/>
                  <a:pt x="3848947" y="1415848"/>
                </a:cubicBezTo>
              </a:path>
            </a:pathLst>
          </a:custGeom>
          <a:noFill/>
          <a:ln w="38100">
            <a:solidFill>
              <a:srgbClr val="5268A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chemeClr val="tx1"/>
              </a:solidFill>
            </a:endParaRPr>
          </a:p>
        </p:txBody>
      </p:sp>
      <p:sp>
        <p:nvSpPr>
          <p:cNvPr id="17" name="椭圆 16"/>
          <p:cNvSpPr/>
          <p:nvPr>
            <p:custDataLst>
              <p:tags r:id="rId5"/>
            </p:custDataLst>
          </p:nvPr>
        </p:nvSpPr>
        <p:spPr>
          <a:xfrm flipH="1">
            <a:off x="4617377" y="3255421"/>
            <a:ext cx="291543" cy="291543"/>
          </a:xfrm>
          <a:prstGeom prst="ellipse">
            <a:avLst/>
          </a:prstGeom>
          <a:solidFill>
            <a:srgbClr val="FFFFFF"/>
          </a:solidFill>
          <a:ln w="57150">
            <a:solidFill>
              <a:srgbClr val="52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2500" lnSpcReduction="20000"/>
          </a:bodyPr>
          <a:lstStyle/>
          <a:p>
            <a:pPr algn="ctr">
              <a:lnSpc>
                <a:spcPct val="150000"/>
              </a:lnSpc>
            </a:pPr>
            <a:endParaRPr lang="zh-CN" altLang="en-US" dirty="0">
              <a:solidFill>
                <a:schemeClr val="tx1"/>
              </a:solidFill>
            </a:endParaRPr>
          </a:p>
        </p:txBody>
      </p:sp>
      <p:sp>
        <p:nvSpPr>
          <p:cNvPr id="19" name="椭圆 18"/>
          <p:cNvSpPr/>
          <p:nvPr>
            <p:custDataLst>
              <p:tags r:id="rId6"/>
            </p:custDataLst>
          </p:nvPr>
        </p:nvSpPr>
        <p:spPr>
          <a:xfrm flipH="1">
            <a:off x="7283082" y="3268441"/>
            <a:ext cx="291543" cy="291543"/>
          </a:xfrm>
          <a:prstGeom prst="ellipse">
            <a:avLst/>
          </a:prstGeom>
          <a:solidFill>
            <a:srgbClr val="FFFFFF"/>
          </a:solidFill>
          <a:ln w="57150">
            <a:solidFill>
              <a:srgbClr val="52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2500" lnSpcReduction="20000"/>
          </a:bodyPr>
          <a:lstStyle/>
          <a:p>
            <a:pPr algn="ctr">
              <a:lnSpc>
                <a:spcPct val="150000"/>
              </a:lnSpc>
            </a:pPr>
            <a:endParaRPr lang="zh-CN" altLang="en-US">
              <a:solidFill>
                <a:schemeClr val="tx1"/>
              </a:solidFill>
            </a:endParaRPr>
          </a:p>
        </p:txBody>
      </p:sp>
      <p:sp>
        <p:nvSpPr>
          <p:cNvPr id="30" name="任意多边形 29"/>
          <p:cNvSpPr/>
          <p:nvPr>
            <p:custDataLst>
              <p:tags r:id="rId7"/>
            </p:custDataLst>
          </p:nvPr>
        </p:nvSpPr>
        <p:spPr>
          <a:xfrm>
            <a:off x="4401569" y="3505844"/>
            <a:ext cx="3386459" cy="1245721"/>
          </a:xfrm>
          <a:custGeom>
            <a:avLst/>
            <a:gdLst>
              <a:gd name="connsiteX0" fmla="*/ 1947928 w 3895857"/>
              <a:gd name="connsiteY0" fmla="*/ 0 h 1507066"/>
              <a:gd name="connsiteX1" fmla="*/ 3872402 w 3895857"/>
              <a:gd name="connsiteY1" fmla="*/ 1415848 h 1507066"/>
              <a:gd name="connsiteX2" fmla="*/ 3895857 w 3895857"/>
              <a:gd name="connsiteY2" fmla="*/ 1507066 h 1507066"/>
              <a:gd name="connsiteX3" fmla="*/ 0 w 3895857"/>
              <a:gd name="connsiteY3" fmla="*/ 1507066 h 1507066"/>
              <a:gd name="connsiteX4" fmla="*/ 23455 w 3895857"/>
              <a:gd name="connsiteY4" fmla="*/ 1415848 h 1507066"/>
              <a:gd name="connsiteX5" fmla="*/ 1947928 w 3895857"/>
              <a:gd name="connsiteY5" fmla="*/ 0 h 1507066"/>
              <a:gd name="connsiteX0-1" fmla="*/ 3895857 w 3987297"/>
              <a:gd name="connsiteY0-2" fmla="*/ 1507066 h 1598506"/>
              <a:gd name="connsiteX1-3" fmla="*/ 0 w 3987297"/>
              <a:gd name="connsiteY1-4" fmla="*/ 1507066 h 1598506"/>
              <a:gd name="connsiteX2-5" fmla="*/ 23455 w 3987297"/>
              <a:gd name="connsiteY2-6" fmla="*/ 1415848 h 1598506"/>
              <a:gd name="connsiteX3-7" fmla="*/ 1947928 w 3987297"/>
              <a:gd name="connsiteY3-8" fmla="*/ 0 h 1598506"/>
              <a:gd name="connsiteX4-9" fmla="*/ 3872402 w 3987297"/>
              <a:gd name="connsiteY4-10" fmla="*/ 1415848 h 1598506"/>
              <a:gd name="connsiteX5-11" fmla="*/ 3987297 w 3987297"/>
              <a:gd name="connsiteY5-12" fmla="*/ 1598506 h 1598506"/>
              <a:gd name="connsiteX0-13" fmla="*/ 3895857 w 3895857"/>
              <a:gd name="connsiteY0-14" fmla="*/ 1507066 h 1507066"/>
              <a:gd name="connsiteX1-15" fmla="*/ 0 w 3895857"/>
              <a:gd name="connsiteY1-16" fmla="*/ 1507066 h 1507066"/>
              <a:gd name="connsiteX2-17" fmla="*/ 23455 w 3895857"/>
              <a:gd name="connsiteY2-18" fmla="*/ 1415848 h 1507066"/>
              <a:gd name="connsiteX3-19" fmla="*/ 1947928 w 3895857"/>
              <a:gd name="connsiteY3-20" fmla="*/ 0 h 1507066"/>
              <a:gd name="connsiteX4-21" fmla="*/ 3872402 w 3895857"/>
              <a:gd name="connsiteY4-22" fmla="*/ 1415848 h 1507066"/>
              <a:gd name="connsiteX0-23" fmla="*/ 0 w 3872402"/>
              <a:gd name="connsiteY0-24" fmla="*/ 1507066 h 1507066"/>
              <a:gd name="connsiteX1-25" fmla="*/ 23455 w 3872402"/>
              <a:gd name="connsiteY1-26" fmla="*/ 1415848 h 1507066"/>
              <a:gd name="connsiteX2-27" fmla="*/ 1947928 w 3872402"/>
              <a:gd name="connsiteY2-28" fmla="*/ 0 h 1507066"/>
              <a:gd name="connsiteX3-29" fmla="*/ 3872402 w 3872402"/>
              <a:gd name="connsiteY3-30" fmla="*/ 1415848 h 1507066"/>
              <a:gd name="connsiteX0-31" fmla="*/ 0 w 3848947"/>
              <a:gd name="connsiteY0-32" fmla="*/ 1415848 h 1415848"/>
              <a:gd name="connsiteX1-33" fmla="*/ 1924473 w 3848947"/>
              <a:gd name="connsiteY1-34" fmla="*/ 0 h 1415848"/>
              <a:gd name="connsiteX2-35" fmla="*/ 3848947 w 3848947"/>
              <a:gd name="connsiteY2-36" fmla="*/ 1415848 h 1415848"/>
            </a:gdLst>
            <a:ahLst/>
            <a:cxnLst>
              <a:cxn ang="0">
                <a:pos x="connsiteX0-31" y="connsiteY0-32"/>
              </a:cxn>
              <a:cxn ang="0">
                <a:pos x="connsiteX1-33" y="connsiteY1-34"/>
              </a:cxn>
              <a:cxn ang="0">
                <a:pos x="connsiteX2-35" y="connsiteY2-36"/>
              </a:cxn>
            </a:cxnLst>
            <a:rect l="l" t="t" r="r" b="b"/>
            <a:pathLst>
              <a:path w="3848947" h="1415848">
                <a:moveTo>
                  <a:pt x="0" y="1415848"/>
                </a:moveTo>
                <a:cubicBezTo>
                  <a:pt x="255130" y="595577"/>
                  <a:pt x="1020249" y="0"/>
                  <a:pt x="1924473" y="0"/>
                </a:cubicBezTo>
                <a:cubicBezTo>
                  <a:pt x="2828697" y="0"/>
                  <a:pt x="3593816" y="595577"/>
                  <a:pt x="3848947" y="1415848"/>
                </a:cubicBezTo>
              </a:path>
            </a:pathLst>
          </a:custGeom>
          <a:solidFill>
            <a:srgbClr val="4276A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216000" rIns="144000" bIns="45720" numCol="1" spcCol="0" rtlCol="0" fromWordArt="0" anchor="ctr" anchorCtr="0" forceAA="0" compatLnSpc="1">
            <a:normAutofit/>
          </a:bodyPr>
          <a:lstStyle/>
          <a:p>
            <a:pPr algn="ctr"/>
            <a:r>
              <a:rPr lang="zh-CN" altLang="da-DK" sz="2800" dirty="0">
                <a:solidFill>
                  <a:srgbClr val="FFFFFF"/>
                </a:solidFill>
                <a:latin typeface="+mj-lt"/>
                <a:ea typeface="+mj-ea"/>
                <a:cs typeface="+mj-cs"/>
              </a:rPr>
              <a:t>待输入</a:t>
            </a:r>
          </a:p>
        </p:txBody>
      </p:sp>
      <p:sp>
        <p:nvSpPr>
          <p:cNvPr id="3" name="文本框 2"/>
          <p:cNvSpPr txBox="1"/>
          <p:nvPr>
            <p:custDataLst>
              <p:tags r:id="rId8"/>
            </p:custDataLst>
          </p:nvPr>
        </p:nvSpPr>
        <p:spPr>
          <a:xfrm>
            <a:off x="604313" y="685448"/>
            <a:ext cx="11006667" cy="768625"/>
          </a:xfrm>
          <a:prstGeom prst="rect">
            <a:avLst/>
          </a:prstGeom>
        </p:spPr>
        <p:txBody>
          <a:bodyPr vert="horz" lIns="91440" tIns="45720" rIns="91440" bIns="45720" rtlCol="0" anchor="b">
            <a:noAutofit/>
          </a:bodyPr>
          <a:lstStyle>
            <a:lvl1pPr>
              <a:lnSpc>
                <a:spcPct val="90000"/>
              </a:lnSpc>
              <a:spcBef>
                <a:spcPct val="0"/>
              </a:spcBef>
              <a:buNone/>
              <a:defRPr sz="3200" b="1" i="0" baseline="0">
                <a:effectLst/>
                <a:latin typeface="Arial" panose="020B0604020202020204" pitchFamily="34" charset="0"/>
                <a:ea typeface="黑体" panose="02010609060101010101" charset="-122"/>
                <a:cs typeface="+mj-cs"/>
              </a:defRPr>
            </a:lvl1pPr>
          </a:lstStyle>
          <a:p>
            <a:r>
              <a:rPr lang="zh-CN" altLang="en-US" sz="6000" b="0" dirty="0">
                <a:solidFill>
                  <a:schemeClr val="bg1"/>
                </a:solidFill>
                <a:latin typeface="+mj-lt"/>
                <a:ea typeface="+mj-ea"/>
              </a:rPr>
              <a:t>目录</a:t>
            </a:r>
          </a:p>
        </p:txBody>
      </p:sp>
      <p:sp>
        <p:nvSpPr>
          <p:cNvPr id="8" name="椭圆 7"/>
          <p:cNvSpPr/>
          <p:nvPr/>
        </p:nvSpPr>
        <p:spPr>
          <a:xfrm>
            <a:off x="4330065" y="3463290"/>
            <a:ext cx="3529965" cy="3367405"/>
          </a:xfrm>
          <a:prstGeom prst="ellipse">
            <a:avLst/>
          </a:prstGeom>
          <a:blipFill rotWithShape="1">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329339" y="3463013"/>
            <a:ext cx="3520440" cy="3368040"/>
          </a:xfrm>
          <a:prstGeom prst="ellipse">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横向校标_画板 1"/>
          <p:cNvPicPr>
            <a:picLocks noChangeAspect="1"/>
          </p:cNvPicPr>
          <p:nvPr/>
        </p:nvPicPr>
        <p:blipFill>
          <a:blip r:embed="rId13">
            <a:lum bright="100000"/>
          </a:blip>
          <a:srcRect l="21094" t="57153" r="22583" b="25012"/>
          <a:stretch>
            <a:fillRect/>
          </a:stretch>
        </p:blipFill>
        <p:spPr>
          <a:xfrm>
            <a:off x="10041614" y="147954"/>
            <a:ext cx="1950362" cy="617855"/>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1</a:t>
            </a:r>
            <a:r>
              <a:rPr lang="zh-CN" altLang="en-US" dirty="0">
                <a:solidFill>
                  <a:schemeClr val="bg1"/>
                </a:solidFill>
              </a:rPr>
              <a:t>、蜜罐介绍</a:t>
            </a:r>
          </a:p>
        </p:txBody>
      </p:sp>
      <p:sp>
        <p:nvSpPr>
          <p:cNvPr id="7" name="文本框 6">
            <a:extLst>
              <a:ext uri="{FF2B5EF4-FFF2-40B4-BE49-F238E27FC236}">
                <a16:creationId xmlns:a16="http://schemas.microsoft.com/office/drawing/2014/main" id="{AB7016FF-8D30-A817-05D6-D37531B8720A}"/>
              </a:ext>
            </a:extLst>
          </p:cNvPr>
          <p:cNvSpPr txBox="1"/>
          <p:nvPr/>
        </p:nvSpPr>
        <p:spPr>
          <a:xfrm>
            <a:off x="5848575" y="3127684"/>
            <a:ext cx="5445892" cy="369332"/>
          </a:xfrm>
          <a:prstGeom prst="rect">
            <a:avLst/>
          </a:prstGeom>
          <a:noFill/>
        </p:spPr>
        <p:txBody>
          <a:bodyPr wrap="square">
            <a:spAutoFit/>
          </a:bodyPr>
          <a:lstStyle/>
          <a:p>
            <a:pPr algn="just"/>
            <a:r>
              <a:rPr lang="en-US" altLang="zh-CN" dirty="0">
                <a:solidFill>
                  <a:schemeClr val="bg1"/>
                </a:solidFill>
              </a:rPr>
              <a:t>          </a:t>
            </a:r>
            <a:endParaRPr lang="zh-CN" altLang="en-US" sz="2400" dirty="0">
              <a:solidFill>
                <a:schemeClr val="bg1"/>
              </a:solidFill>
            </a:endParaRPr>
          </a:p>
        </p:txBody>
      </p:sp>
      <p:graphicFrame>
        <p:nvGraphicFramePr>
          <p:cNvPr id="2" name="表格 1">
            <a:extLst>
              <a:ext uri="{FF2B5EF4-FFF2-40B4-BE49-F238E27FC236}">
                <a16:creationId xmlns:a16="http://schemas.microsoft.com/office/drawing/2014/main" id="{BE34E2AB-659B-71EF-06F7-9A87CBD2464F}"/>
              </a:ext>
            </a:extLst>
          </p:cNvPr>
          <p:cNvGraphicFramePr>
            <a:graphicFrameLocks noGrp="1"/>
          </p:cNvGraphicFramePr>
          <p:nvPr>
            <p:extLst>
              <p:ext uri="{D42A27DB-BD31-4B8C-83A1-F6EECF244321}">
                <p14:modId xmlns:p14="http://schemas.microsoft.com/office/powerpoint/2010/main" val="972444896"/>
              </p:ext>
            </p:extLst>
          </p:nvPr>
        </p:nvGraphicFramePr>
        <p:xfrm>
          <a:off x="2241859" y="4074605"/>
          <a:ext cx="7854893" cy="2194560"/>
        </p:xfrm>
        <a:graphic>
          <a:graphicData uri="http://schemas.openxmlformats.org/drawingml/2006/table">
            <a:tbl>
              <a:tblPr firstRow="1" firstCol="1" bandRow="1">
                <a:tableStyleId>{7DF18680-E054-41AD-8BC1-D1AEF772440D}</a:tableStyleId>
              </a:tblPr>
              <a:tblGrid>
                <a:gridCol w="1446848">
                  <a:extLst>
                    <a:ext uri="{9D8B030D-6E8A-4147-A177-3AD203B41FA5}">
                      <a16:colId xmlns:a16="http://schemas.microsoft.com/office/drawing/2014/main" val="2594577977"/>
                    </a:ext>
                  </a:extLst>
                </a:gridCol>
                <a:gridCol w="1486838">
                  <a:extLst>
                    <a:ext uri="{9D8B030D-6E8A-4147-A177-3AD203B41FA5}">
                      <a16:colId xmlns:a16="http://schemas.microsoft.com/office/drawing/2014/main" val="3070782733"/>
                    </a:ext>
                  </a:extLst>
                </a:gridCol>
                <a:gridCol w="4921207">
                  <a:extLst>
                    <a:ext uri="{9D8B030D-6E8A-4147-A177-3AD203B41FA5}">
                      <a16:colId xmlns:a16="http://schemas.microsoft.com/office/drawing/2014/main" val="4000464706"/>
                    </a:ext>
                  </a:extLst>
                </a:gridCol>
              </a:tblGrid>
              <a:tr h="294476">
                <a:tc>
                  <a:txBody>
                    <a:bodyPr/>
                    <a:lstStyle/>
                    <a:p>
                      <a:pPr algn="just"/>
                      <a:r>
                        <a:rPr lang="zh-CN" altLang="en-US" sz="2400" kern="100" dirty="0">
                          <a:effectLst/>
                        </a:rPr>
                        <a:t>工控</a:t>
                      </a:r>
                      <a:r>
                        <a:rPr lang="zh-CN" sz="2400" kern="100" dirty="0">
                          <a:effectLst/>
                        </a:rPr>
                        <a:t>蜜罐</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分类</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特点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2820856"/>
                  </a:ext>
                </a:extLst>
              </a:tr>
              <a:tr h="652522">
                <a:tc>
                  <a:txBody>
                    <a:bodyPr/>
                    <a:lstStyle/>
                    <a:p>
                      <a:pPr algn="just"/>
                      <a:r>
                        <a:rPr lang="en-US" sz="2400" kern="100">
                          <a:effectLst/>
                        </a:rPr>
                        <a:t>Conpot</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低交互</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dirty="0">
                          <a:effectLst/>
                        </a:rPr>
                        <a:t>可以实现对安装基本拓展模块的西门子</a:t>
                      </a:r>
                      <a:r>
                        <a:rPr lang="en-US" sz="2400" kern="100" dirty="0">
                          <a:effectLst/>
                        </a:rPr>
                        <a:t>S7-200 PLC</a:t>
                      </a:r>
                      <a:r>
                        <a:rPr lang="zh-CN" sz="2400" kern="100" dirty="0">
                          <a:effectLst/>
                        </a:rPr>
                        <a:t>的仿真</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0478882"/>
                  </a:ext>
                </a:extLst>
              </a:tr>
              <a:tr h="326261">
                <a:tc>
                  <a:txBody>
                    <a:bodyPr/>
                    <a:lstStyle/>
                    <a:p>
                      <a:pPr algn="just"/>
                      <a:r>
                        <a:rPr lang="en-US" sz="2400" kern="100">
                          <a:effectLst/>
                        </a:rPr>
                        <a:t>Snap7</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dirty="0">
                          <a:effectLst/>
                        </a:rPr>
                        <a:t>中等交互</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400" kern="100">
                          <a:effectLst/>
                        </a:rPr>
                        <a:t>PLC</a:t>
                      </a:r>
                      <a:r>
                        <a:rPr lang="zh-CN" sz="2400" kern="100">
                          <a:effectLst/>
                        </a:rPr>
                        <a:t>蜜罐</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0740204"/>
                  </a:ext>
                </a:extLst>
              </a:tr>
              <a:tr h="326261">
                <a:tc>
                  <a:txBody>
                    <a:bodyPr/>
                    <a:lstStyle/>
                    <a:p>
                      <a:pPr algn="just"/>
                      <a:r>
                        <a:rPr lang="en-US" sz="2400" kern="100">
                          <a:effectLst/>
                        </a:rPr>
                        <a:t>CryPLH</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中等交互</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dirty="0">
                          <a:effectLst/>
                        </a:rPr>
                        <a:t>模拟</a:t>
                      </a:r>
                      <a:r>
                        <a:rPr lang="en-US" sz="2400" kern="100" dirty="0">
                          <a:effectLst/>
                        </a:rPr>
                        <a:t>S7-300PLC</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60542971"/>
                  </a:ext>
                </a:extLst>
              </a:tr>
              <a:tr h="326261">
                <a:tc>
                  <a:txBody>
                    <a:bodyPr/>
                    <a:lstStyle/>
                    <a:p>
                      <a:pPr algn="just"/>
                      <a:r>
                        <a:rPr lang="en-US" sz="2400" kern="100">
                          <a:effectLst/>
                        </a:rPr>
                        <a:t>XPOT</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高交互</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dirty="0">
                          <a:effectLst/>
                        </a:rPr>
                        <a:t>模拟西门子</a:t>
                      </a:r>
                      <a:r>
                        <a:rPr lang="en-US" sz="2400" kern="100" dirty="0">
                          <a:effectLst/>
                        </a:rPr>
                        <a:t>S7-314C-2 PN/DP</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4459696"/>
                  </a:ext>
                </a:extLst>
              </a:tr>
            </a:tbl>
          </a:graphicData>
        </a:graphic>
      </p:graphicFrame>
      <p:sp>
        <p:nvSpPr>
          <p:cNvPr id="6" name="文本框 5">
            <a:extLst>
              <a:ext uri="{FF2B5EF4-FFF2-40B4-BE49-F238E27FC236}">
                <a16:creationId xmlns:a16="http://schemas.microsoft.com/office/drawing/2014/main" id="{61F732B0-DB20-04DA-FD01-3A435BC6041B}"/>
              </a:ext>
            </a:extLst>
          </p:cNvPr>
          <p:cNvSpPr txBox="1"/>
          <p:nvPr/>
        </p:nvSpPr>
        <p:spPr>
          <a:xfrm>
            <a:off x="1401322" y="1072501"/>
            <a:ext cx="9535968" cy="2677656"/>
          </a:xfrm>
          <a:prstGeom prst="rect">
            <a:avLst/>
          </a:prstGeom>
          <a:noFill/>
        </p:spPr>
        <p:txBody>
          <a:bodyPr wrap="square">
            <a:spAutoFit/>
          </a:bodyPr>
          <a:lstStyle/>
          <a:p>
            <a:pPr marL="342900" indent="-342900" algn="just">
              <a:buFont typeface="Wingdings" panose="05000000000000000000" pitchFamily="2" charset="2"/>
              <a:buChar char="p"/>
            </a:pPr>
            <a:r>
              <a:rPr lang="zh-CN" altLang="en-US" sz="2400" dirty="0">
                <a:solidFill>
                  <a:schemeClr val="bg2"/>
                </a:solidFill>
                <a:latin typeface="+mj-ea"/>
                <a:ea typeface="+mj-ea"/>
              </a:rPr>
              <a:t>蜜罐是一种旨在</a:t>
            </a:r>
            <a:r>
              <a:rPr lang="zh-CN" altLang="en-US" sz="2400" b="1" dirty="0">
                <a:solidFill>
                  <a:schemeClr val="accent5"/>
                </a:solidFill>
                <a:latin typeface="+mj-ea"/>
                <a:ea typeface="+mj-ea"/>
              </a:rPr>
              <a:t>收集有关威胁行为和载体信息</a:t>
            </a:r>
            <a:r>
              <a:rPr lang="zh-CN" altLang="en-US" sz="2400" dirty="0">
                <a:solidFill>
                  <a:schemeClr val="bg2"/>
                </a:solidFill>
                <a:latin typeface="+mj-ea"/>
                <a:ea typeface="+mj-ea"/>
              </a:rPr>
              <a:t>的网络系统，通常被配置成酷似真实系统、带有漏洞或缺陷、用于吸引黑客攻击、感应不受控威胁源的常用网络技术。</a:t>
            </a:r>
          </a:p>
          <a:p>
            <a:pPr marL="342900" indent="-342900" algn="just">
              <a:buFont typeface="Wingdings" panose="05000000000000000000" pitchFamily="2" charset="2"/>
              <a:buChar char="p"/>
            </a:pPr>
            <a:r>
              <a:rPr lang="zh-CN" altLang="en-US" sz="2400" dirty="0">
                <a:solidFill>
                  <a:schemeClr val="bg2"/>
                </a:solidFill>
                <a:latin typeface="+mj-ea"/>
                <a:ea typeface="+mj-ea"/>
              </a:rPr>
              <a:t>蜜罐是一种</a:t>
            </a:r>
            <a:r>
              <a:rPr lang="zh-CN" altLang="en-US" sz="2400" dirty="0">
                <a:solidFill>
                  <a:schemeClr val="accent5"/>
                </a:solidFill>
                <a:latin typeface="+mj-ea"/>
                <a:ea typeface="+mj-ea"/>
              </a:rPr>
              <a:t>主动防御技术</a:t>
            </a:r>
            <a:r>
              <a:rPr lang="zh-CN" altLang="en-US" sz="2400" dirty="0">
                <a:solidFill>
                  <a:schemeClr val="bg2"/>
                </a:solidFill>
                <a:latin typeface="+mj-ea"/>
                <a:ea typeface="+mj-ea"/>
              </a:rPr>
              <a:t>，打破了被动防御攻防双方信息不对等的局面，具有收集威胁行为、误导和诱骗攻击者、减缓攻击者的入侵速度、为系统管理员</a:t>
            </a:r>
            <a:r>
              <a:rPr lang="zh-CN" altLang="en-US" sz="2400" dirty="0">
                <a:solidFill>
                  <a:schemeClr val="accent5"/>
                </a:solidFill>
                <a:latin typeface="+mj-ea"/>
                <a:ea typeface="+mj-ea"/>
              </a:rPr>
              <a:t>提供防御和检测时间</a:t>
            </a:r>
            <a:r>
              <a:rPr lang="zh-CN" altLang="en-US" sz="2400" dirty="0">
                <a:solidFill>
                  <a:schemeClr val="bg2"/>
                </a:solidFill>
                <a:latin typeface="+mj-ea"/>
                <a:ea typeface="+mj-ea"/>
              </a:rPr>
              <a:t>的功能。</a:t>
            </a:r>
          </a:p>
          <a:p>
            <a:pPr marL="342900" indent="-342900" algn="just">
              <a:buFont typeface="Wingdings" panose="05000000000000000000" pitchFamily="2" charset="2"/>
              <a:buChar char="p"/>
            </a:pPr>
            <a:r>
              <a:rPr lang="zh-CN" altLang="en-US" sz="2400" dirty="0">
                <a:solidFill>
                  <a:schemeClr val="bg2"/>
                </a:solidFill>
                <a:latin typeface="+mj-ea"/>
                <a:ea typeface="+mj-ea"/>
              </a:rPr>
              <a:t>蜜罐起源于计算机领域，目前也</a:t>
            </a:r>
            <a:r>
              <a:rPr lang="zh-CN" altLang="en-US" sz="2400" dirty="0">
                <a:solidFill>
                  <a:schemeClr val="accent5"/>
                </a:solidFill>
                <a:latin typeface="+mj-ea"/>
                <a:ea typeface="+mj-ea"/>
              </a:rPr>
              <a:t>在工控、物联网中广泛使用</a:t>
            </a:r>
            <a:r>
              <a:rPr lang="zh-CN" altLang="en-US" sz="2400" dirty="0">
                <a:solidFill>
                  <a:schemeClr val="bg2"/>
                </a:solidFill>
                <a:latin typeface="+mj-ea"/>
                <a:ea typeface="+mj-ea"/>
              </a:rPr>
              <a:t>。</a:t>
            </a:r>
          </a:p>
        </p:txBody>
      </p:sp>
    </p:spTree>
    <p:custDataLst>
      <p:tags r:id="rId1"/>
    </p:custDataLst>
    <p:extLst>
      <p:ext uri="{BB962C8B-B14F-4D97-AF65-F5344CB8AC3E}">
        <p14:creationId xmlns:p14="http://schemas.microsoft.com/office/powerpoint/2010/main" val="13087348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2</a:t>
            </a:r>
            <a:r>
              <a:rPr lang="zh-CN" altLang="en-US" dirty="0">
                <a:solidFill>
                  <a:schemeClr val="bg1"/>
                </a:solidFill>
              </a:rPr>
              <a:t>、</a:t>
            </a:r>
            <a:r>
              <a:rPr lang="en-US" altLang="zh-CN" dirty="0" err="1">
                <a:solidFill>
                  <a:schemeClr val="bg1"/>
                </a:solidFill>
              </a:rPr>
              <a:t>Conpot</a:t>
            </a:r>
            <a:r>
              <a:rPr lang="zh-CN" altLang="en-US" dirty="0">
                <a:solidFill>
                  <a:schemeClr val="bg1"/>
                </a:solidFill>
              </a:rPr>
              <a:t>简介</a:t>
            </a:r>
          </a:p>
        </p:txBody>
      </p:sp>
      <p:sp>
        <p:nvSpPr>
          <p:cNvPr id="7" name="文本框 6">
            <a:extLst>
              <a:ext uri="{FF2B5EF4-FFF2-40B4-BE49-F238E27FC236}">
                <a16:creationId xmlns:a16="http://schemas.microsoft.com/office/drawing/2014/main" id="{AB7016FF-8D30-A817-05D6-D37531B8720A}"/>
              </a:ext>
            </a:extLst>
          </p:cNvPr>
          <p:cNvSpPr txBox="1"/>
          <p:nvPr/>
        </p:nvSpPr>
        <p:spPr>
          <a:xfrm>
            <a:off x="1625824" y="3854314"/>
            <a:ext cx="4182035" cy="1938992"/>
          </a:xfrm>
          <a:prstGeom prst="rect">
            <a:avLst/>
          </a:prstGeom>
          <a:solidFill>
            <a:srgbClr val="002060"/>
          </a:solidFill>
          <a:ln w="38100">
            <a:solidFill>
              <a:srgbClr val="3A6473"/>
            </a:solidFill>
          </a:ln>
          <a:effectLst>
            <a:outerShdw blurRad="304800" dist="101600" dir="10260000" sx="103000" sy="103000" algn="tr" rotWithShape="0">
              <a:prstClr val="black">
                <a:alpha val="30000"/>
              </a:prst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dk1"/>
          </a:fillRef>
          <a:effectRef idx="1">
            <a:schemeClr val="dk1"/>
          </a:effectRef>
          <a:fontRef idx="minor">
            <a:schemeClr val="lt1"/>
          </a:fontRef>
        </p:style>
        <p:txBody>
          <a:bodyPr wrap="square">
            <a:spAutoFit/>
          </a:bodyPr>
          <a:lstStyle/>
          <a:p>
            <a:pPr algn="ctr"/>
            <a:r>
              <a:rPr lang="zh-CN" altLang="zh-CN" sz="2000" dirty="0">
                <a:solidFill>
                  <a:schemeClr val="bg1"/>
                </a:solidFill>
                <a:effectLst/>
                <a:ea typeface="等线" panose="02010600030101010101" pitchFamily="2" charset="-122"/>
                <a:cs typeface="Times New Roman" panose="02020603050405020304" pitchFamily="18" charset="0"/>
              </a:rPr>
              <a:t>对工业控制器的模拟方式</a:t>
            </a:r>
            <a:r>
              <a:rPr lang="zh-CN" altLang="en-US" sz="2000" dirty="0">
                <a:solidFill>
                  <a:schemeClr val="bg1"/>
                </a:solidFill>
                <a:ea typeface="等线" panose="02010600030101010101" pitchFamily="2" charset="-122"/>
                <a:cs typeface="Times New Roman" panose="02020603050405020304" pitchFamily="18" charset="0"/>
              </a:rPr>
              <a:t>：</a:t>
            </a:r>
            <a:endParaRPr lang="en-US" altLang="zh-CN" sz="2000" dirty="0">
              <a:solidFill>
                <a:schemeClr val="bg1"/>
              </a:solidFill>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2000" dirty="0">
                <a:solidFill>
                  <a:schemeClr val="bg1"/>
                </a:solidFill>
                <a:ea typeface="等线" panose="02010600030101010101" pitchFamily="2" charset="-122"/>
                <a:cs typeface="Times New Roman" panose="02020603050405020304" pitchFamily="18" charset="0"/>
              </a:rPr>
              <a:t>协议模拟</a:t>
            </a:r>
            <a:endParaRPr lang="en-US" altLang="zh-CN" sz="2000" dirty="0">
              <a:solidFill>
                <a:schemeClr val="bg1"/>
              </a:solidFill>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2000" dirty="0">
                <a:solidFill>
                  <a:schemeClr val="bg1"/>
                </a:solidFill>
                <a:effectLst/>
                <a:ea typeface="等线" panose="02010600030101010101" pitchFamily="2" charset="-122"/>
                <a:cs typeface="Times New Roman" panose="02020603050405020304" pitchFamily="18" charset="0"/>
              </a:rPr>
              <a:t>设备模拟</a:t>
            </a:r>
            <a:endParaRPr lang="en-US" altLang="zh-CN" sz="2000" dirty="0">
              <a:solidFill>
                <a:schemeClr val="bg1"/>
              </a:solidFill>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2000" dirty="0">
                <a:solidFill>
                  <a:schemeClr val="bg1"/>
                </a:solidFill>
                <a:effectLst/>
                <a:ea typeface="等线" panose="02010600030101010101" pitchFamily="2" charset="-122"/>
                <a:cs typeface="Times New Roman" panose="02020603050405020304" pitchFamily="18" charset="0"/>
              </a:rPr>
              <a:t>漏洞模拟</a:t>
            </a:r>
            <a:endParaRPr lang="en-US" altLang="zh-CN" sz="2000" dirty="0">
              <a:solidFill>
                <a:schemeClr val="bg1"/>
              </a:solidFill>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2000" dirty="0">
                <a:solidFill>
                  <a:schemeClr val="bg1"/>
                </a:solidFill>
                <a:ea typeface="等线" panose="02010600030101010101" pitchFamily="2" charset="-122"/>
                <a:cs typeface="Times New Roman" panose="02020603050405020304" pitchFamily="18" charset="0"/>
              </a:rPr>
              <a:t>日志记录</a:t>
            </a:r>
            <a:endParaRPr lang="en-US" altLang="zh-CN" sz="2000" dirty="0">
              <a:solidFill>
                <a:schemeClr val="bg1"/>
              </a:solidFill>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2000" dirty="0">
                <a:solidFill>
                  <a:schemeClr val="bg1"/>
                </a:solidFill>
                <a:effectLst/>
                <a:ea typeface="等线" panose="02010600030101010101" pitchFamily="2" charset="-122"/>
                <a:cs typeface="Times New Roman" panose="02020603050405020304" pitchFamily="18" charset="0"/>
              </a:rPr>
              <a:t>虚拟化环境</a:t>
            </a:r>
            <a:endParaRPr lang="en-US" altLang="zh-CN" sz="2000" dirty="0">
              <a:solidFill>
                <a:schemeClr val="bg1"/>
              </a:solidFill>
              <a:effectLst/>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E12570E5-B3D3-FF63-E3AB-120185E2A2A0}"/>
              </a:ext>
            </a:extLst>
          </p:cNvPr>
          <p:cNvPicPr>
            <a:picLocks noChangeAspect="1"/>
          </p:cNvPicPr>
          <p:nvPr/>
        </p:nvPicPr>
        <p:blipFill>
          <a:blip r:embed="rId7"/>
          <a:stretch>
            <a:fillRect/>
          </a:stretch>
        </p:blipFill>
        <p:spPr>
          <a:xfrm>
            <a:off x="6761316" y="1190860"/>
            <a:ext cx="3895043" cy="1916833"/>
          </a:xfrm>
          <a:prstGeom prst="rect">
            <a:avLst/>
          </a:prstGeom>
        </p:spPr>
      </p:pic>
      <p:sp>
        <p:nvSpPr>
          <p:cNvPr id="9" name="文本框 8">
            <a:extLst>
              <a:ext uri="{FF2B5EF4-FFF2-40B4-BE49-F238E27FC236}">
                <a16:creationId xmlns:a16="http://schemas.microsoft.com/office/drawing/2014/main" id="{E87AF542-35D1-0DCD-8D17-61FDCF71A9EA}"/>
              </a:ext>
            </a:extLst>
          </p:cNvPr>
          <p:cNvSpPr txBox="1"/>
          <p:nvPr/>
        </p:nvSpPr>
        <p:spPr>
          <a:xfrm>
            <a:off x="6480144" y="4038980"/>
            <a:ext cx="4296038" cy="1569660"/>
          </a:xfrm>
          <a:prstGeom prst="rect">
            <a:avLst/>
          </a:prstGeom>
          <a:noFill/>
        </p:spPr>
        <p:txBody>
          <a:bodyPr wrap="square">
            <a:spAutoFit/>
          </a:bodyPr>
          <a:lstStyle/>
          <a:p>
            <a:pPr algn="just"/>
            <a:r>
              <a:rPr lang="en-US" altLang="zh-CN" sz="2400" dirty="0">
                <a:solidFill>
                  <a:schemeClr val="bg1"/>
                </a:solidFill>
                <a:effectLst/>
                <a:ea typeface="等线" panose="02010600030101010101" pitchFamily="2" charset="-122"/>
                <a:cs typeface="Times New Roman" panose="02020603050405020304" pitchFamily="18" charset="0"/>
              </a:rPr>
              <a:t>        </a:t>
            </a:r>
            <a:r>
              <a:rPr lang="zh-CN" altLang="zh-CN" sz="2400" dirty="0">
                <a:solidFill>
                  <a:schemeClr val="bg1"/>
                </a:solidFill>
                <a:effectLst/>
                <a:ea typeface="等线" panose="02010600030101010101" pitchFamily="2" charset="-122"/>
                <a:cs typeface="Times New Roman" panose="02020603050405020304" pitchFamily="18" charset="0"/>
              </a:rPr>
              <a:t>这些模拟方式的结合可以有效地吸引攻击者、收集攻击信息，并帮助安全团队分析和改进工控系统的安全性。</a:t>
            </a:r>
            <a:r>
              <a:rPr lang="zh-CN" altLang="zh-CN" sz="2400" dirty="0">
                <a:solidFill>
                  <a:schemeClr val="bg1"/>
                </a:solidFill>
                <a:effectLst/>
              </a:rPr>
              <a:t> </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199D63A6-B540-DF17-AB8F-C032F561A3E2}"/>
              </a:ext>
            </a:extLst>
          </p:cNvPr>
          <p:cNvSpPr txBox="1"/>
          <p:nvPr/>
        </p:nvSpPr>
        <p:spPr>
          <a:xfrm>
            <a:off x="995083" y="1359028"/>
            <a:ext cx="5526603" cy="1785104"/>
          </a:xfrm>
          <a:prstGeom prst="rect">
            <a:avLst/>
          </a:prstGeom>
          <a:noFill/>
        </p:spPr>
        <p:txBody>
          <a:bodyPr wrap="square">
            <a:spAutoFit/>
          </a:bodyPr>
          <a:lstStyle/>
          <a:p>
            <a:pPr algn="just"/>
            <a:r>
              <a:rPr lang="en-US" altLang="zh-CN" sz="2200" dirty="0">
                <a:solidFill>
                  <a:schemeClr val="bg1"/>
                </a:solidFill>
              </a:rPr>
              <a:t>        </a:t>
            </a:r>
            <a:r>
              <a:rPr lang="en-US" altLang="zh-CN" sz="2200" dirty="0" err="1">
                <a:solidFill>
                  <a:schemeClr val="bg1"/>
                </a:solidFill>
              </a:rPr>
              <a:t>Conpot</a:t>
            </a:r>
            <a:r>
              <a:rPr lang="zh-CN" altLang="en-US" sz="2200" dirty="0">
                <a:solidFill>
                  <a:schemeClr val="bg1"/>
                </a:solidFill>
              </a:rPr>
              <a:t>是一种低交互性</a:t>
            </a:r>
            <a:r>
              <a:rPr lang="en-US" altLang="zh-CN" sz="2200" dirty="0">
                <a:solidFill>
                  <a:schemeClr val="bg1"/>
                </a:solidFill>
              </a:rPr>
              <a:t>ICS</a:t>
            </a:r>
            <a:r>
              <a:rPr lang="zh-CN" altLang="en-US" sz="2200" dirty="0">
                <a:solidFill>
                  <a:schemeClr val="bg1"/>
                </a:solidFill>
              </a:rPr>
              <a:t>蜜罐，易于部署，修改和扩展。</a:t>
            </a:r>
            <a:endParaRPr lang="en-US" altLang="zh-CN" sz="2200" dirty="0">
              <a:solidFill>
                <a:schemeClr val="bg1"/>
              </a:solidFill>
            </a:endParaRPr>
          </a:p>
          <a:p>
            <a:pPr algn="just"/>
            <a:r>
              <a:rPr lang="zh-CN" altLang="en-US" sz="2200" dirty="0">
                <a:solidFill>
                  <a:schemeClr val="bg1"/>
                </a:solidFill>
              </a:rPr>
              <a:t>      它支持一系列众所周知的</a:t>
            </a:r>
            <a:r>
              <a:rPr lang="en-US" altLang="zh-CN" sz="2200" dirty="0">
                <a:solidFill>
                  <a:schemeClr val="bg1"/>
                </a:solidFill>
              </a:rPr>
              <a:t>ICS</a:t>
            </a:r>
            <a:r>
              <a:rPr lang="zh-CN" altLang="en-US" sz="2200" dirty="0">
                <a:solidFill>
                  <a:schemeClr val="bg1"/>
                </a:solidFill>
              </a:rPr>
              <a:t>通信协议，从而使用户能够构建和仿真可以吸引网络攻击者的复杂的现实基础设施。</a:t>
            </a:r>
          </a:p>
        </p:txBody>
      </p:sp>
    </p:spTree>
    <p:custDataLst>
      <p:tags r:id="rId1"/>
    </p:custDataLst>
    <p:extLst>
      <p:ext uri="{BB962C8B-B14F-4D97-AF65-F5344CB8AC3E}">
        <p14:creationId xmlns:p14="http://schemas.microsoft.com/office/powerpoint/2010/main" val="42289467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3</a:t>
            </a:r>
            <a:r>
              <a:rPr lang="zh-CN" altLang="en-US" dirty="0">
                <a:solidFill>
                  <a:schemeClr val="bg1"/>
                </a:solidFill>
              </a:rPr>
              <a:t>、部署</a:t>
            </a:r>
            <a:r>
              <a:rPr lang="en-US" altLang="zh-CN" dirty="0" err="1">
                <a:solidFill>
                  <a:schemeClr val="bg1"/>
                </a:solidFill>
              </a:rPr>
              <a:t>Conpot</a:t>
            </a:r>
            <a:endParaRPr lang="zh-CN" altLang="en-US" dirty="0">
              <a:solidFill>
                <a:schemeClr val="bg1"/>
              </a:solidFill>
            </a:endParaRPr>
          </a:p>
        </p:txBody>
      </p:sp>
      <p:pic>
        <p:nvPicPr>
          <p:cNvPr id="2" name="图片 1">
            <a:extLst>
              <a:ext uri="{FF2B5EF4-FFF2-40B4-BE49-F238E27FC236}">
                <a16:creationId xmlns:a16="http://schemas.microsoft.com/office/drawing/2014/main" id="{CAB21770-6178-B53D-86F8-12C66AFD314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690" y="1220283"/>
            <a:ext cx="5274310" cy="2517140"/>
          </a:xfrm>
          <a:prstGeom prst="rect">
            <a:avLst/>
          </a:prstGeom>
          <a:noFill/>
          <a:ln>
            <a:noFill/>
          </a:ln>
        </p:spPr>
      </p:pic>
      <p:pic>
        <p:nvPicPr>
          <p:cNvPr id="6" name="图片 5">
            <a:extLst>
              <a:ext uri="{FF2B5EF4-FFF2-40B4-BE49-F238E27FC236}">
                <a16:creationId xmlns:a16="http://schemas.microsoft.com/office/drawing/2014/main" id="{9E26850F-4CCB-AC1A-385F-3B807BC0E427}"/>
              </a:ext>
            </a:extLst>
          </p:cNvPr>
          <p:cNvPicPr>
            <a:picLocks noChangeAspect="1"/>
          </p:cNvPicPr>
          <p:nvPr/>
        </p:nvPicPr>
        <p:blipFill rotWithShape="1">
          <a:blip r:embed="rId8">
            <a:extLst>
              <a:ext uri="{28A0092B-C50C-407E-A947-70E740481C1C}">
                <a14:useLocalDpi xmlns:a14="http://schemas.microsoft.com/office/drawing/2010/main" val="0"/>
              </a:ext>
            </a:extLst>
          </a:blip>
          <a:srcRect l="12439" t="26192" r="63673" b="59874"/>
          <a:stretch/>
        </p:blipFill>
        <p:spPr bwMode="auto">
          <a:xfrm>
            <a:off x="6685734" y="2663232"/>
            <a:ext cx="3692525" cy="1028065"/>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2AD4E5E9-DDAB-0E6B-A8FB-E7B05AC6CBF5}"/>
              </a:ext>
            </a:extLst>
          </p:cNvPr>
          <p:cNvPicPr>
            <a:picLocks noChangeAspect="1"/>
          </p:cNvPicPr>
          <p:nvPr/>
        </p:nvPicPr>
        <p:blipFill rotWithShape="1">
          <a:blip r:embed="rId8">
            <a:extLst>
              <a:ext uri="{28A0092B-C50C-407E-A947-70E740481C1C}">
                <a14:useLocalDpi xmlns:a14="http://schemas.microsoft.com/office/drawing/2010/main" val="0"/>
              </a:ext>
            </a:extLst>
          </a:blip>
          <a:srcRect t="42382"/>
          <a:stretch/>
        </p:blipFill>
        <p:spPr bwMode="auto">
          <a:xfrm>
            <a:off x="897104" y="4194769"/>
            <a:ext cx="9042400" cy="2486025"/>
          </a:xfrm>
          <a:prstGeom prst="rect">
            <a:avLst/>
          </a:prstGeom>
          <a:noFill/>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66D1A02B-A3F6-B327-08CD-5EDDD1F922CD}"/>
              </a:ext>
            </a:extLst>
          </p:cNvPr>
          <p:cNvSpPr txBox="1"/>
          <p:nvPr/>
        </p:nvSpPr>
        <p:spPr>
          <a:xfrm>
            <a:off x="4679954" y="1501587"/>
            <a:ext cx="1902542" cy="584775"/>
          </a:xfrm>
          <a:prstGeom prst="rect">
            <a:avLst/>
          </a:prstGeom>
          <a:noFill/>
        </p:spPr>
        <p:txBody>
          <a:bodyPr wrap="square" rtlCol="0">
            <a:spAutoFit/>
          </a:bodyPr>
          <a:lstStyle/>
          <a:p>
            <a:r>
              <a:rPr lang="zh-CN" altLang="en-US" sz="3200" b="1" dirty="0">
                <a:solidFill>
                  <a:schemeClr val="accent5">
                    <a:lumMod val="60000"/>
                    <a:lumOff val="40000"/>
                  </a:schemeClr>
                </a:solidFill>
              </a:rPr>
              <a:t>启动</a:t>
            </a:r>
          </a:p>
        </p:txBody>
      </p:sp>
      <p:sp>
        <p:nvSpPr>
          <p:cNvPr id="16" name="箭头: 直角上 15">
            <a:extLst>
              <a:ext uri="{FF2B5EF4-FFF2-40B4-BE49-F238E27FC236}">
                <a16:creationId xmlns:a16="http://schemas.microsoft.com/office/drawing/2014/main" id="{119E56E2-4AA4-F65B-7298-E07A242D19CE}"/>
              </a:ext>
            </a:extLst>
          </p:cNvPr>
          <p:cNvSpPr/>
          <p:nvPr/>
        </p:nvSpPr>
        <p:spPr>
          <a:xfrm flipV="1">
            <a:off x="6041721" y="1736621"/>
            <a:ext cx="1755058" cy="926611"/>
          </a:xfrm>
          <a:prstGeom prst="bentUp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8" name="文本框 17">
            <a:extLst>
              <a:ext uri="{FF2B5EF4-FFF2-40B4-BE49-F238E27FC236}">
                <a16:creationId xmlns:a16="http://schemas.microsoft.com/office/drawing/2014/main" id="{69C39EFD-F89A-14D6-AA11-6783159DE1F5}"/>
              </a:ext>
            </a:extLst>
          </p:cNvPr>
          <p:cNvSpPr txBox="1"/>
          <p:nvPr/>
        </p:nvSpPr>
        <p:spPr>
          <a:xfrm>
            <a:off x="8059995" y="2153479"/>
            <a:ext cx="6105832" cy="584775"/>
          </a:xfrm>
          <a:prstGeom prst="rect">
            <a:avLst/>
          </a:prstGeom>
          <a:noFill/>
        </p:spPr>
        <p:txBody>
          <a:bodyPr wrap="square">
            <a:spAutoFit/>
          </a:bodyPr>
          <a:lstStyle/>
          <a:p>
            <a:r>
              <a:rPr lang="zh-CN" altLang="en-US" sz="3200" b="1" dirty="0">
                <a:solidFill>
                  <a:schemeClr val="accent5">
                    <a:lumMod val="60000"/>
                    <a:lumOff val="40000"/>
                  </a:schemeClr>
                </a:solidFill>
              </a:rPr>
              <a:t>端口信息</a:t>
            </a:r>
            <a:endParaRPr lang="zh-CN" altLang="en-US" sz="3200" dirty="0">
              <a:solidFill>
                <a:schemeClr val="accent5">
                  <a:lumMod val="60000"/>
                  <a:lumOff val="40000"/>
                </a:schemeClr>
              </a:solidFill>
            </a:endParaRPr>
          </a:p>
        </p:txBody>
      </p:sp>
      <p:sp>
        <p:nvSpPr>
          <p:cNvPr id="22" name="矩形 21">
            <a:extLst>
              <a:ext uri="{FF2B5EF4-FFF2-40B4-BE49-F238E27FC236}">
                <a16:creationId xmlns:a16="http://schemas.microsoft.com/office/drawing/2014/main" id="{571F1CB0-D5F3-E3B8-2B8D-BB0876351836}"/>
              </a:ext>
            </a:extLst>
          </p:cNvPr>
          <p:cNvSpPr/>
          <p:nvPr/>
        </p:nvSpPr>
        <p:spPr>
          <a:xfrm>
            <a:off x="653003" y="3822148"/>
            <a:ext cx="2967479" cy="923330"/>
          </a:xfrm>
          <a:prstGeom prst="rect">
            <a:avLst/>
          </a:prstGeom>
          <a:noFill/>
        </p:spPr>
        <p:txBody>
          <a:bodyPr wrap="none" lIns="91440" tIns="45720" rIns="91440" bIns="45720">
            <a:spAutoFit/>
          </a:bodyPr>
          <a:lstStyle/>
          <a:p>
            <a:pPr algn="ctr"/>
            <a:r>
              <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攻击记录</a:t>
            </a:r>
          </a:p>
        </p:txBody>
      </p:sp>
    </p:spTree>
    <p:custDataLst>
      <p:tags r:id="rId1"/>
    </p:custDataLst>
    <p:extLst>
      <p:ext uri="{BB962C8B-B14F-4D97-AF65-F5344CB8AC3E}">
        <p14:creationId xmlns:p14="http://schemas.microsoft.com/office/powerpoint/2010/main" val="23510596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8"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4</a:t>
            </a:r>
            <a:r>
              <a:rPr lang="zh-CN" altLang="en-US" dirty="0">
                <a:solidFill>
                  <a:schemeClr val="bg1"/>
                </a:solidFill>
              </a:rPr>
              <a:t>、日志文件分析</a:t>
            </a:r>
          </a:p>
        </p:txBody>
      </p:sp>
      <p:pic>
        <p:nvPicPr>
          <p:cNvPr id="2" name="图片 1">
            <a:extLst>
              <a:ext uri="{FF2B5EF4-FFF2-40B4-BE49-F238E27FC236}">
                <a16:creationId xmlns:a16="http://schemas.microsoft.com/office/drawing/2014/main" id="{95CAD7EE-9604-571B-2E71-721EA789F8A3}"/>
              </a:ext>
            </a:extLst>
          </p:cNvPr>
          <p:cNvPicPr>
            <a:picLocks noChangeAspect="1"/>
          </p:cNvPicPr>
          <p:nvPr/>
        </p:nvPicPr>
        <p:blipFill>
          <a:blip r:embed="rId7"/>
          <a:stretch>
            <a:fillRect/>
          </a:stretch>
        </p:blipFill>
        <p:spPr>
          <a:xfrm>
            <a:off x="1509464" y="1840778"/>
            <a:ext cx="8106809" cy="4781515"/>
          </a:xfrm>
          <a:prstGeom prst="rect">
            <a:avLst/>
          </a:prstGeom>
        </p:spPr>
      </p:pic>
      <p:sp>
        <p:nvSpPr>
          <p:cNvPr id="12" name="文本框 11">
            <a:extLst>
              <a:ext uri="{FF2B5EF4-FFF2-40B4-BE49-F238E27FC236}">
                <a16:creationId xmlns:a16="http://schemas.microsoft.com/office/drawing/2014/main" id="{086C7E74-A050-9749-51CA-A7AD556C9D6F}"/>
              </a:ext>
            </a:extLst>
          </p:cNvPr>
          <p:cNvSpPr txBox="1"/>
          <p:nvPr/>
        </p:nvSpPr>
        <p:spPr>
          <a:xfrm>
            <a:off x="1415818" y="985488"/>
            <a:ext cx="9749790" cy="1200329"/>
          </a:xfrm>
          <a:prstGeom prst="rect">
            <a:avLst/>
          </a:prstGeom>
          <a:noFill/>
        </p:spPr>
        <p:txBody>
          <a:bodyPr wrap="square">
            <a:spAutoFit/>
          </a:bodyPr>
          <a:lstStyle/>
          <a:p>
            <a:pPr algn="just"/>
            <a:r>
              <a:rPr lang="zh-CN" altLang="zh-CN" sz="2400" b="1" dirty="0">
                <a:solidFill>
                  <a:schemeClr val="bg1"/>
                </a:solidFill>
                <a:effectLst/>
                <a:ea typeface="等线" panose="02010600030101010101" pitchFamily="2" charset="-122"/>
                <a:cs typeface="Times New Roman" panose="02020603050405020304" pitchFamily="18" charset="0"/>
              </a:rPr>
              <a:t>基于从</a:t>
            </a:r>
            <a:r>
              <a:rPr lang="en-US" altLang="zh-CN" sz="2400" b="1" dirty="0">
                <a:solidFill>
                  <a:schemeClr val="bg1"/>
                </a:solidFill>
                <a:effectLst/>
                <a:ea typeface="等线" panose="02010600030101010101" pitchFamily="2" charset="-122"/>
                <a:cs typeface="Times New Roman" panose="02020603050405020304" pitchFamily="18" charset="0"/>
              </a:rPr>
              <a:t>6</a:t>
            </a:r>
            <a:r>
              <a:rPr lang="zh-CN" altLang="zh-CN" sz="2400" b="1" dirty="0">
                <a:solidFill>
                  <a:schemeClr val="bg1"/>
                </a:solidFill>
                <a:effectLst/>
                <a:ea typeface="等线" panose="02010600030101010101" pitchFamily="2" charset="-122"/>
                <a:cs typeface="Times New Roman" panose="02020603050405020304" pitchFamily="18" charset="0"/>
              </a:rPr>
              <a:t>月</a:t>
            </a:r>
            <a:r>
              <a:rPr lang="en-US" altLang="zh-CN" sz="2400" b="1" dirty="0">
                <a:solidFill>
                  <a:schemeClr val="bg1"/>
                </a:solidFill>
                <a:effectLst/>
                <a:ea typeface="等线" panose="02010600030101010101" pitchFamily="2" charset="-122"/>
                <a:cs typeface="Times New Roman" panose="02020603050405020304" pitchFamily="18" charset="0"/>
              </a:rPr>
              <a:t>2</a:t>
            </a:r>
            <a:r>
              <a:rPr lang="zh-CN" altLang="zh-CN" sz="2400" b="1" dirty="0">
                <a:solidFill>
                  <a:schemeClr val="bg1"/>
                </a:solidFill>
                <a:effectLst/>
                <a:ea typeface="等线" panose="02010600030101010101" pitchFamily="2" charset="-122"/>
                <a:cs typeface="Times New Roman" panose="02020603050405020304" pitchFamily="18" charset="0"/>
              </a:rPr>
              <a:t>日</a:t>
            </a:r>
            <a:r>
              <a:rPr lang="en-US" altLang="zh-CN" sz="2400" b="1" dirty="0">
                <a:solidFill>
                  <a:schemeClr val="bg1"/>
                </a:solidFill>
                <a:effectLst/>
                <a:ea typeface="等线" panose="02010600030101010101" pitchFamily="2" charset="-122"/>
                <a:cs typeface="Times New Roman" panose="02020603050405020304" pitchFamily="18" charset="0"/>
              </a:rPr>
              <a:t>-6</a:t>
            </a:r>
            <a:r>
              <a:rPr lang="zh-CN" altLang="zh-CN" sz="2400" b="1" dirty="0">
                <a:solidFill>
                  <a:schemeClr val="bg1"/>
                </a:solidFill>
                <a:effectLst/>
                <a:ea typeface="等线" panose="02010600030101010101" pitchFamily="2" charset="-122"/>
                <a:cs typeface="Times New Roman" panose="02020603050405020304" pitchFamily="18" charset="0"/>
              </a:rPr>
              <a:t>月</a:t>
            </a:r>
            <a:r>
              <a:rPr lang="en-US" altLang="zh-CN" sz="2400" b="1" dirty="0">
                <a:solidFill>
                  <a:schemeClr val="bg1"/>
                </a:solidFill>
                <a:effectLst/>
                <a:ea typeface="等线" panose="02010600030101010101" pitchFamily="2" charset="-122"/>
                <a:cs typeface="Times New Roman" panose="02020603050405020304" pitchFamily="18" charset="0"/>
              </a:rPr>
              <a:t>6</a:t>
            </a:r>
            <a:r>
              <a:rPr lang="zh-CN" altLang="zh-CN" sz="2400" b="1" dirty="0">
                <a:solidFill>
                  <a:schemeClr val="bg1"/>
                </a:solidFill>
                <a:effectLst/>
                <a:ea typeface="等线" panose="02010600030101010101" pitchFamily="2" charset="-122"/>
                <a:cs typeface="Times New Roman" panose="02020603050405020304" pitchFamily="18" charset="0"/>
              </a:rPr>
              <a:t>日于云服务器部署的可以公网访问的</a:t>
            </a:r>
            <a:r>
              <a:rPr lang="en-US" altLang="zh-CN" sz="2400" b="1" dirty="0" err="1">
                <a:solidFill>
                  <a:schemeClr val="bg1"/>
                </a:solidFill>
                <a:effectLst/>
                <a:ea typeface="等线" panose="02010600030101010101" pitchFamily="2" charset="-122"/>
                <a:cs typeface="Times New Roman" panose="02020603050405020304" pitchFamily="18" charset="0"/>
              </a:rPr>
              <a:t>conpot</a:t>
            </a:r>
            <a:r>
              <a:rPr lang="zh-CN" altLang="zh-CN" sz="2400" b="1" dirty="0">
                <a:solidFill>
                  <a:schemeClr val="bg1"/>
                </a:solidFill>
                <a:effectLst/>
                <a:ea typeface="等线" panose="02010600030101010101" pitchFamily="2" charset="-122"/>
                <a:cs typeface="Times New Roman" panose="02020603050405020304" pitchFamily="18" charset="0"/>
              </a:rPr>
              <a:t>蜜罐，对其日志文件（</a:t>
            </a:r>
            <a:r>
              <a:rPr lang="en-US" altLang="zh-CN" sz="2400" b="1" dirty="0">
                <a:solidFill>
                  <a:schemeClr val="bg1"/>
                </a:solidFill>
                <a:effectLst/>
                <a:ea typeface="等线" panose="02010600030101010101" pitchFamily="2" charset="-122"/>
                <a:cs typeface="Times New Roman" panose="02020603050405020304" pitchFamily="18" charset="0"/>
              </a:rPr>
              <a:t>conpot.log</a:t>
            </a:r>
            <a:r>
              <a:rPr lang="zh-CN" altLang="zh-CN" sz="2400" b="1" dirty="0">
                <a:solidFill>
                  <a:schemeClr val="bg1"/>
                </a:solidFill>
                <a:effectLst/>
                <a:ea typeface="等线" panose="02010600030101010101" pitchFamily="2" charset="-122"/>
                <a:cs typeface="Times New Roman" panose="02020603050405020304" pitchFamily="18" charset="0"/>
              </a:rPr>
              <a:t>）文件</a:t>
            </a:r>
            <a:r>
              <a:rPr lang="zh-CN" altLang="en-US" sz="2400" b="1" dirty="0">
                <a:solidFill>
                  <a:schemeClr val="bg1"/>
                </a:solidFill>
                <a:effectLst/>
                <a:ea typeface="等线" panose="02010600030101010101" pitchFamily="2" charset="-122"/>
                <a:cs typeface="Times New Roman" panose="02020603050405020304" pitchFamily="18" charset="0"/>
              </a:rPr>
              <a:t>进行</a:t>
            </a:r>
            <a:r>
              <a:rPr lang="zh-CN" altLang="zh-CN" sz="2400" b="1" dirty="0">
                <a:solidFill>
                  <a:schemeClr val="bg1"/>
                </a:solidFill>
                <a:effectLst/>
                <a:ea typeface="等线" panose="02010600030101010101" pitchFamily="2" charset="-122"/>
                <a:cs typeface="Times New Roman" panose="02020603050405020304" pitchFamily="18" charset="0"/>
              </a:rPr>
              <a:t>分析</a:t>
            </a:r>
            <a:r>
              <a:rPr lang="zh-CN" altLang="en-US" sz="2400" b="1" dirty="0">
                <a:solidFill>
                  <a:schemeClr val="bg1"/>
                </a:solidFill>
                <a:effectLst/>
                <a:ea typeface="等线" panose="02010600030101010101" pitchFamily="2" charset="-122"/>
                <a:cs typeface="Times New Roman" panose="02020603050405020304" pitchFamily="18" charset="0"/>
              </a:rPr>
              <a:t>：</a:t>
            </a:r>
            <a:endParaRPr lang="en-US" altLang="zh-CN" sz="2400" b="1" dirty="0">
              <a:solidFill>
                <a:schemeClr val="bg1"/>
              </a:solidFill>
              <a:effectLst/>
              <a:ea typeface="等线" panose="02010600030101010101" pitchFamily="2" charset="-122"/>
              <a:cs typeface="Times New Roman" panose="02020603050405020304" pitchFamily="18" charset="0"/>
            </a:endParaRPr>
          </a:p>
          <a:p>
            <a:pPr algn="just"/>
            <a:endParaRPr lang="en-US" altLang="zh-CN" sz="2400" b="1" dirty="0">
              <a:solidFill>
                <a:schemeClr val="bg1"/>
              </a:solidFill>
              <a:effectLst/>
              <a:ea typeface="等线" panose="02010600030101010101" pitchFamily="2" charset="-122"/>
              <a:cs typeface="Times New Roman" panose="02020603050405020304" pitchFamily="18" charset="0"/>
            </a:endParaRPr>
          </a:p>
        </p:txBody>
      </p:sp>
      <p:grpSp>
        <p:nvGrpSpPr>
          <p:cNvPr id="9" name="组合 8">
            <a:extLst>
              <a:ext uri="{FF2B5EF4-FFF2-40B4-BE49-F238E27FC236}">
                <a16:creationId xmlns:a16="http://schemas.microsoft.com/office/drawing/2014/main" id="{B1E88DD4-4E82-36A4-B8A9-63E660E39DB1}"/>
              </a:ext>
            </a:extLst>
          </p:cNvPr>
          <p:cNvGrpSpPr/>
          <p:nvPr/>
        </p:nvGrpSpPr>
        <p:grpSpPr>
          <a:xfrm>
            <a:off x="347895" y="4081607"/>
            <a:ext cx="11644081" cy="2646195"/>
            <a:chOff x="547920" y="3245603"/>
            <a:chExt cx="10617688" cy="3485560"/>
          </a:xfrm>
        </p:grpSpPr>
        <p:sp>
          <p:nvSpPr>
            <p:cNvPr id="7" name="矩形: 圆角 6">
              <a:extLst>
                <a:ext uri="{FF2B5EF4-FFF2-40B4-BE49-F238E27FC236}">
                  <a16:creationId xmlns:a16="http://schemas.microsoft.com/office/drawing/2014/main" id="{D89B14BF-882C-4D07-E768-972AD1A7A388}"/>
                </a:ext>
              </a:extLst>
            </p:cNvPr>
            <p:cNvSpPr/>
            <p:nvPr/>
          </p:nvSpPr>
          <p:spPr>
            <a:xfrm>
              <a:off x="547920" y="3245603"/>
              <a:ext cx="10617688" cy="3485560"/>
            </a:xfrm>
            <a:prstGeom prst="roundRect">
              <a:avLst/>
            </a:prstGeom>
            <a:solidFill>
              <a:schemeClr val="accent5"/>
            </a:solidFill>
            <a:ln>
              <a:solidFill>
                <a:schemeClr val="accent5">
                  <a:lumMod val="50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FA3F234-3182-6199-B6D3-ADC794258CF8}"/>
                </a:ext>
              </a:extLst>
            </p:cNvPr>
            <p:cNvSpPr txBox="1"/>
            <p:nvPr/>
          </p:nvSpPr>
          <p:spPr>
            <a:xfrm>
              <a:off x="942620" y="3408186"/>
              <a:ext cx="9828287" cy="2497842"/>
            </a:xfrm>
            <a:prstGeom prst="rect">
              <a:avLst/>
            </a:prstGeom>
            <a:noFill/>
          </p:spPr>
          <p:txBody>
            <a:bodyPr wrap="square">
              <a:spAutoFit/>
            </a:bodyPr>
            <a:lstStyle/>
            <a:p>
              <a:pPr algn="just"/>
              <a:r>
                <a:rPr lang="zh-CN" altLang="zh-CN" sz="20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日志显示了一些主要信息：</a:t>
              </a:r>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时间戳：它表示当事务发生的时间。</a:t>
              </a:r>
            </a:p>
            <a:p>
              <a:pPr marL="342900" lvl="0" indent="-342900" algn="just">
                <a:buFont typeface="Wingdings" panose="05000000000000000000" pitchFamily="2" charset="2"/>
                <a:buChar char=""/>
              </a:pP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会话信息：包括新的</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HTTP</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或</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Modbus</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会话创建，以及已存在的会话超时。</a:t>
              </a:r>
            </a:p>
            <a:p>
              <a:pPr marL="342900" lvl="0" indent="-342900" algn="just">
                <a:buFont typeface="Wingdings" panose="05000000000000000000" pitchFamily="2" charset="2"/>
                <a:buChar char=""/>
              </a:pP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会话</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：每个会话都有一个唯一的识别码，可以用来跟踪单个会话的请求和响应。</a:t>
              </a:r>
            </a:p>
            <a:p>
              <a:pPr marL="342900" lvl="0" indent="-342900" algn="just">
                <a:buFont typeface="Wingdings" panose="05000000000000000000" pitchFamily="2" charset="2"/>
                <a:buChar char=""/>
              </a:pP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IP</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地址：显示了发送请求的设备的</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IP</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地址。</a:t>
              </a:r>
            </a:p>
            <a:p>
              <a:pPr marL="342900" lvl="0" indent="-342900" algn="just">
                <a:buFont typeface="Wingdings" panose="05000000000000000000" pitchFamily="2" charset="2"/>
                <a:buChar char=""/>
              </a:pP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请求和响应：显示了发送的请求类型（例如</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GET</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或</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OPTIONS</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）和服务器对请求的</a:t>
              </a:r>
              <a:r>
                <a:rPr lang="zh-CN" altLang="en-US"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响</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应（通常是状态码，如</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200</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302</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404</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等）。</a:t>
              </a:r>
            </a:p>
            <a:p>
              <a:pPr marL="342900" indent="-342900">
                <a:buFont typeface="Wingdings" panose="05000000000000000000" pitchFamily="2" charset="2"/>
                <a:buChar char="Ø"/>
              </a:pPr>
              <a:r>
                <a:rPr lang="zh-CN" altLang="zh-CN" dirty="0">
                  <a:solidFill>
                    <a:schemeClr val="bg1"/>
                  </a:solidFill>
                  <a:effectLst/>
                  <a:ea typeface="等线" panose="02010600030101010101" pitchFamily="2" charset="-122"/>
                  <a:cs typeface="Times New Roman" panose="02020603050405020304" pitchFamily="18" charset="0"/>
                </a:rPr>
                <a:t>请求的</a:t>
              </a:r>
              <a:r>
                <a:rPr lang="en-US" altLang="zh-CN" dirty="0">
                  <a:solidFill>
                    <a:schemeClr val="bg1"/>
                  </a:solidFill>
                  <a:effectLst/>
                  <a:ea typeface="等线" panose="02010600030101010101" pitchFamily="2" charset="-122"/>
                  <a:cs typeface="Times New Roman" panose="02020603050405020304" pitchFamily="18" charset="0"/>
                </a:rPr>
                <a:t>URL</a:t>
              </a:r>
              <a:r>
                <a:rPr lang="zh-CN" altLang="zh-CN" dirty="0">
                  <a:solidFill>
                    <a:schemeClr val="bg1"/>
                  </a:solidFill>
                  <a:effectLst/>
                  <a:ea typeface="等线" panose="02010600030101010101" pitchFamily="2" charset="-122"/>
                  <a:cs typeface="Times New Roman" panose="02020603050405020304" pitchFamily="18" charset="0"/>
                </a:rPr>
                <a:t>或资源：在请求中指定，显示了请求设备试图访问或操作的资源。</a:t>
              </a:r>
              <a:endParaRPr lang="en-US" altLang="zh-CN" dirty="0">
                <a:solidFill>
                  <a:schemeClr val="bg1"/>
                </a:solidFill>
                <a:effectLst/>
                <a:ea typeface="等线" panose="02010600030101010101" pitchFamily="2"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13530539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4</a:t>
            </a:r>
            <a:r>
              <a:rPr lang="zh-CN" altLang="en-US" dirty="0">
                <a:solidFill>
                  <a:schemeClr val="bg1"/>
                </a:solidFill>
              </a:rPr>
              <a:t>、日志文件分析</a:t>
            </a:r>
          </a:p>
        </p:txBody>
      </p:sp>
      <p:pic>
        <p:nvPicPr>
          <p:cNvPr id="5" name="图片 4">
            <a:extLst>
              <a:ext uri="{FF2B5EF4-FFF2-40B4-BE49-F238E27FC236}">
                <a16:creationId xmlns:a16="http://schemas.microsoft.com/office/drawing/2014/main" id="{6E8CE689-46C5-5AF7-7DD5-30A91A94AEC8}"/>
              </a:ext>
            </a:extLst>
          </p:cNvPr>
          <p:cNvPicPr>
            <a:picLocks noChangeAspect="1"/>
          </p:cNvPicPr>
          <p:nvPr/>
        </p:nvPicPr>
        <p:blipFill rotWithShape="1">
          <a:blip r:embed="rId7">
            <a:extLst>
              <a:ext uri="{28A0092B-C50C-407E-A947-70E740481C1C}">
                <a14:useLocalDpi xmlns:a14="http://schemas.microsoft.com/office/drawing/2010/main" val="0"/>
              </a:ext>
            </a:extLst>
          </a:blip>
          <a:srcRect l="5680" t="14673" r="5703" b="14769"/>
          <a:stretch/>
        </p:blipFill>
        <p:spPr>
          <a:xfrm>
            <a:off x="827102" y="748053"/>
            <a:ext cx="10804125" cy="3115995"/>
          </a:xfrm>
          <a:prstGeom prst="rect">
            <a:avLst/>
          </a:prstGeom>
          <a:ln>
            <a:noFill/>
          </a:ln>
          <a:effectLst>
            <a:softEdge rad="112500"/>
          </a:effectLst>
        </p:spPr>
      </p:pic>
      <p:sp>
        <p:nvSpPr>
          <p:cNvPr id="7" name="文本框 6">
            <a:extLst>
              <a:ext uri="{FF2B5EF4-FFF2-40B4-BE49-F238E27FC236}">
                <a16:creationId xmlns:a16="http://schemas.microsoft.com/office/drawing/2014/main" id="{04041A43-F577-6584-1922-5D8D4E7803FC}"/>
              </a:ext>
            </a:extLst>
          </p:cNvPr>
          <p:cNvSpPr txBox="1"/>
          <p:nvPr/>
        </p:nvSpPr>
        <p:spPr>
          <a:xfrm>
            <a:off x="1637414" y="908441"/>
            <a:ext cx="8655728" cy="369332"/>
          </a:xfrm>
          <a:prstGeom prst="rect">
            <a:avLst/>
          </a:prstGeom>
          <a:noFill/>
        </p:spPr>
        <p:txBody>
          <a:bodyPr wrap="square" rtlCol="0">
            <a:spAutoFit/>
          </a:bodyPr>
          <a:lstStyle/>
          <a:p>
            <a:r>
              <a:rPr lang="zh-CN" altLang="en-US" dirty="0">
                <a:solidFill>
                  <a:schemeClr val="bg1"/>
                </a:solidFill>
              </a:rPr>
              <a:t>一个常规访问流程如下：</a:t>
            </a:r>
          </a:p>
        </p:txBody>
      </p:sp>
      <p:sp>
        <p:nvSpPr>
          <p:cNvPr id="2" name="矩形 1">
            <a:extLst>
              <a:ext uri="{FF2B5EF4-FFF2-40B4-BE49-F238E27FC236}">
                <a16:creationId xmlns:a16="http://schemas.microsoft.com/office/drawing/2014/main" id="{7A0DF2DD-6282-B762-3FD6-F21DBE887794}"/>
              </a:ext>
            </a:extLst>
          </p:cNvPr>
          <p:cNvSpPr/>
          <p:nvPr/>
        </p:nvSpPr>
        <p:spPr>
          <a:xfrm>
            <a:off x="962634" y="1286668"/>
            <a:ext cx="10228262" cy="23111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1AA85E4-21D8-7F45-EAB6-2C79AF0D80E8}"/>
              </a:ext>
            </a:extLst>
          </p:cNvPr>
          <p:cNvSpPr txBox="1"/>
          <p:nvPr/>
        </p:nvSpPr>
        <p:spPr>
          <a:xfrm>
            <a:off x="851148" y="3756332"/>
            <a:ext cx="10339748" cy="646331"/>
          </a:xfrm>
          <a:prstGeom prst="rect">
            <a:avLst/>
          </a:prstGeom>
          <a:noFill/>
        </p:spPr>
        <p:txBody>
          <a:bodyPr wrap="square">
            <a:spAutoFit/>
          </a:bodyPr>
          <a:lstStyle/>
          <a:p>
            <a:pPr marL="285750" indent="-285750">
              <a:buFont typeface="Wingdings" panose="05000000000000000000" pitchFamily="2" charset="2"/>
              <a:buChar char="u"/>
            </a:pPr>
            <a:r>
              <a:rPr lang="zh-CN" altLang="zh-CN" sz="1800" dirty="0">
                <a:solidFill>
                  <a:schemeClr val="bg1"/>
                </a:solidFill>
                <a:effectLst/>
                <a:latin typeface="+mj-ea"/>
                <a:ea typeface="+mj-ea"/>
                <a:cs typeface="Times New Roman" panose="02020603050405020304" pitchFamily="18" charset="0"/>
              </a:rPr>
              <a:t>表明了一个新的</a:t>
            </a:r>
            <a:r>
              <a:rPr lang="en-US" altLang="zh-CN" sz="1800" dirty="0">
                <a:solidFill>
                  <a:schemeClr val="bg1"/>
                </a:solidFill>
                <a:effectLst/>
                <a:latin typeface="+mj-ea"/>
                <a:ea typeface="+mj-ea"/>
                <a:cs typeface="Times New Roman" panose="02020603050405020304" pitchFamily="18" charset="0"/>
              </a:rPr>
              <a:t>HTTP</a:t>
            </a:r>
            <a:r>
              <a:rPr lang="zh-CN" altLang="zh-CN" sz="1800" dirty="0">
                <a:solidFill>
                  <a:schemeClr val="bg1"/>
                </a:solidFill>
                <a:effectLst/>
                <a:latin typeface="+mj-ea"/>
                <a:ea typeface="+mj-ea"/>
                <a:cs typeface="Times New Roman" panose="02020603050405020304" pitchFamily="18" charset="0"/>
              </a:rPr>
              <a:t>会话从</a:t>
            </a:r>
            <a:r>
              <a:rPr lang="en-US" altLang="zh-CN" sz="1800" dirty="0">
                <a:solidFill>
                  <a:schemeClr val="accent5"/>
                </a:solidFill>
                <a:effectLst/>
                <a:latin typeface="+mj-ea"/>
                <a:ea typeface="+mj-ea"/>
                <a:cs typeface="Times New Roman" panose="02020603050405020304" pitchFamily="18" charset="0"/>
              </a:rPr>
              <a:t>IP</a:t>
            </a:r>
            <a:r>
              <a:rPr lang="zh-CN" altLang="zh-CN" sz="1800" dirty="0">
                <a:solidFill>
                  <a:schemeClr val="accent5"/>
                </a:solidFill>
                <a:effectLst/>
                <a:latin typeface="+mj-ea"/>
                <a:ea typeface="+mj-ea"/>
                <a:cs typeface="Times New Roman" panose="02020603050405020304" pitchFamily="18" charset="0"/>
              </a:rPr>
              <a:t>地址</a:t>
            </a:r>
            <a:r>
              <a:rPr lang="en-US" altLang="zh-CN" sz="1800" dirty="0">
                <a:solidFill>
                  <a:schemeClr val="accent5"/>
                </a:solidFill>
                <a:effectLst/>
                <a:latin typeface="+mj-ea"/>
                <a:ea typeface="+mj-ea"/>
                <a:cs typeface="Times New Roman" panose="02020603050405020304" pitchFamily="18" charset="0"/>
              </a:rPr>
              <a:t>183.157.163.39</a:t>
            </a:r>
            <a:r>
              <a:rPr lang="zh-CN" altLang="zh-CN" sz="1800" dirty="0">
                <a:solidFill>
                  <a:schemeClr val="bg1"/>
                </a:solidFill>
                <a:effectLst/>
                <a:latin typeface="+mj-ea"/>
                <a:ea typeface="+mj-ea"/>
                <a:cs typeface="Times New Roman" panose="02020603050405020304" pitchFamily="18" charset="0"/>
              </a:rPr>
              <a:t>开始。会话的</a:t>
            </a:r>
            <a:r>
              <a:rPr lang="en-US" altLang="zh-CN" sz="1800" dirty="0">
                <a:solidFill>
                  <a:schemeClr val="accent5"/>
                </a:solidFill>
                <a:effectLst/>
                <a:latin typeface="+mj-ea"/>
                <a:ea typeface="+mj-ea"/>
                <a:cs typeface="Times New Roman" panose="02020603050405020304" pitchFamily="18" charset="0"/>
              </a:rPr>
              <a:t>ID</a:t>
            </a:r>
            <a:r>
              <a:rPr lang="zh-CN" altLang="zh-CN" sz="1800" dirty="0">
                <a:solidFill>
                  <a:schemeClr val="accent5"/>
                </a:solidFill>
                <a:effectLst/>
                <a:latin typeface="+mj-ea"/>
                <a:ea typeface="+mj-ea"/>
                <a:cs typeface="Times New Roman" panose="02020603050405020304" pitchFamily="18" charset="0"/>
              </a:rPr>
              <a:t>为</a:t>
            </a:r>
            <a:r>
              <a:rPr lang="en-US" altLang="zh-CN" sz="1800" dirty="0">
                <a:solidFill>
                  <a:schemeClr val="accent5"/>
                </a:solidFill>
                <a:effectLst/>
                <a:latin typeface="+mj-ea"/>
                <a:ea typeface="+mj-ea"/>
                <a:cs typeface="Times New Roman" panose="02020603050405020304" pitchFamily="18" charset="0"/>
              </a:rPr>
              <a:t>ad339b92-1790-4069-b4c3-caa31c9d4b5a</a:t>
            </a:r>
            <a:r>
              <a:rPr lang="zh-CN" altLang="en-US" dirty="0">
                <a:solidFill>
                  <a:schemeClr val="accent5"/>
                </a:solidFill>
                <a:latin typeface="+mj-ea"/>
                <a:ea typeface="+mj-ea"/>
                <a:cs typeface="Times New Roman" panose="02020603050405020304" pitchFamily="18" charset="0"/>
              </a:rPr>
              <a:t>。</a:t>
            </a:r>
            <a:endParaRPr lang="zh-CN" altLang="en-US" dirty="0">
              <a:solidFill>
                <a:schemeClr val="accent5"/>
              </a:solidFill>
              <a:latin typeface="+mj-ea"/>
              <a:ea typeface="+mj-ea"/>
            </a:endParaRPr>
          </a:p>
        </p:txBody>
      </p:sp>
      <p:sp>
        <p:nvSpPr>
          <p:cNvPr id="13" name="矩形 12">
            <a:extLst>
              <a:ext uri="{FF2B5EF4-FFF2-40B4-BE49-F238E27FC236}">
                <a16:creationId xmlns:a16="http://schemas.microsoft.com/office/drawing/2014/main" id="{FB55D733-F83B-92B4-71C6-F101E5EBF0D5}"/>
              </a:ext>
            </a:extLst>
          </p:cNvPr>
          <p:cNvSpPr/>
          <p:nvPr/>
        </p:nvSpPr>
        <p:spPr>
          <a:xfrm>
            <a:off x="962634" y="1524103"/>
            <a:ext cx="10228262" cy="42686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1F8B6F1-6FF8-90DB-0A5C-AE9B1FC4B360}"/>
              </a:ext>
            </a:extLst>
          </p:cNvPr>
          <p:cNvSpPr txBox="1"/>
          <p:nvPr/>
        </p:nvSpPr>
        <p:spPr>
          <a:xfrm>
            <a:off x="851148" y="4305478"/>
            <a:ext cx="10644166" cy="369332"/>
          </a:xfrm>
          <a:prstGeom prst="rect">
            <a:avLst/>
          </a:prstGeom>
          <a:noFill/>
        </p:spPr>
        <p:txBody>
          <a:bodyPr wrap="square">
            <a:spAutoFit/>
          </a:bodyPr>
          <a:lstStyle/>
          <a:p>
            <a:pPr marL="285750" indent="-285750">
              <a:buFont typeface="Wingdings" panose="05000000000000000000" pitchFamily="2" charset="2"/>
              <a:buChar char="u"/>
            </a:pPr>
            <a:r>
              <a:rPr lang="zh-CN" altLang="zh-CN" sz="1800" dirty="0">
                <a:solidFill>
                  <a:schemeClr val="bg1"/>
                </a:solidFill>
                <a:effectLst/>
                <a:latin typeface="+mj-ea"/>
                <a:ea typeface="+mj-ea"/>
                <a:cs typeface="Times New Roman" panose="02020603050405020304" pitchFamily="18" charset="0"/>
              </a:rPr>
              <a:t>表示</a:t>
            </a:r>
            <a:r>
              <a:rPr lang="zh-CN" altLang="en-US" sz="1800" dirty="0">
                <a:solidFill>
                  <a:schemeClr val="bg1"/>
                </a:solidFill>
                <a:effectLst/>
                <a:latin typeface="+mj-ea"/>
                <a:ea typeface="+mj-ea"/>
                <a:cs typeface="Times New Roman" panose="02020603050405020304" pitchFamily="18" charset="0"/>
              </a:rPr>
              <a:t>这一</a:t>
            </a:r>
            <a:r>
              <a:rPr lang="en-US" altLang="zh-CN" sz="1800" dirty="0">
                <a:solidFill>
                  <a:schemeClr val="bg1"/>
                </a:solidFill>
                <a:effectLst/>
                <a:latin typeface="+mj-ea"/>
                <a:ea typeface="+mj-ea"/>
                <a:cs typeface="Times New Roman" panose="02020603050405020304" pitchFamily="18" charset="0"/>
              </a:rPr>
              <a:t>IP</a:t>
            </a:r>
            <a:r>
              <a:rPr lang="zh-CN" altLang="zh-CN" sz="1800" dirty="0">
                <a:solidFill>
                  <a:schemeClr val="bg1"/>
                </a:solidFill>
                <a:effectLst/>
                <a:latin typeface="+mj-ea"/>
                <a:ea typeface="+mj-ea"/>
                <a:cs typeface="Times New Roman" panose="02020603050405020304" pitchFamily="18" charset="0"/>
              </a:rPr>
              <a:t>发出了一个</a:t>
            </a:r>
            <a:r>
              <a:rPr lang="en-US" altLang="zh-CN" sz="1800" dirty="0">
                <a:solidFill>
                  <a:schemeClr val="bg1"/>
                </a:solidFill>
                <a:effectLst/>
                <a:latin typeface="+mj-ea"/>
                <a:ea typeface="+mj-ea"/>
                <a:cs typeface="Times New Roman" panose="02020603050405020304" pitchFamily="18" charset="0"/>
              </a:rPr>
              <a:t>HTTP GET</a:t>
            </a:r>
            <a:r>
              <a:rPr lang="zh-CN" altLang="zh-CN" sz="1800" dirty="0">
                <a:solidFill>
                  <a:schemeClr val="bg1"/>
                </a:solidFill>
                <a:effectLst/>
                <a:latin typeface="+mj-ea"/>
                <a:ea typeface="+mj-ea"/>
                <a:cs typeface="Times New Roman" panose="02020603050405020304" pitchFamily="18" charset="0"/>
              </a:rPr>
              <a:t>请求，</a:t>
            </a:r>
            <a:r>
              <a:rPr lang="zh-CN" altLang="zh-CN" sz="1800" dirty="0">
                <a:solidFill>
                  <a:schemeClr val="accent5"/>
                </a:solidFill>
                <a:effectLst/>
                <a:latin typeface="+mj-ea"/>
                <a:ea typeface="+mj-ea"/>
                <a:cs typeface="Times New Roman" panose="02020603050405020304" pitchFamily="18" charset="0"/>
              </a:rPr>
              <a:t>访问路径为</a:t>
            </a:r>
            <a:r>
              <a:rPr lang="en-US" altLang="zh-CN" sz="1800" dirty="0">
                <a:solidFill>
                  <a:schemeClr val="accent5"/>
                </a:solidFill>
                <a:effectLst/>
                <a:latin typeface="+mj-ea"/>
                <a:ea typeface="+mj-ea"/>
                <a:cs typeface="Times New Roman" panose="02020603050405020304" pitchFamily="18" charset="0"/>
              </a:rPr>
              <a:t>“/index.html”</a:t>
            </a:r>
            <a:r>
              <a:rPr lang="zh-CN" altLang="zh-CN" sz="1800" dirty="0">
                <a:solidFill>
                  <a:schemeClr val="bg1"/>
                </a:solidFill>
                <a:effectLst/>
                <a:latin typeface="+mj-ea"/>
                <a:ea typeface="+mj-ea"/>
                <a:cs typeface="Times New Roman" panose="02020603050405020304" pitchFamily="18" charset="0"/>
              </a:rPr>
              <a:t>，其中包含一些额外的头信息</a:t>
            </a:r>
            <a:r>
              <a:rPr lang="zh-CN" altLang="en-US" sz="1800" dirty="0">
                <a:solidFill>
                  <a:schemeClr val="bg1"/>
                </a:solidFill>
                <a:effectLst/>
                <a:latin typeface="+mj-ea"/>
                <a:ea typeface="+mj-ea"/>
                <a:cs typeface="Times New Roman" panose="02020603050405020304" pitchFamily="18" charset="0"/>
              </a:rPr>
              <a:t>。</a:t>
            </a:r>
            <a:endParaRPr lang="zh-CN" altLang="en-US" dirty="0">
              <a:latin typeface="+mj-ea"/>
              <a:ea typeface="+mj-ea"/>
            </a:endParaRPr>
          </a:p>
        </p:txBody>
      </p:sp>
      <p:sp>
        <p:nvSpPr>
          <p:cNvPr id="15" name="矩形 14">
            <a:extLst>
              <a:ext uri="{FF2B5EF4-FFF2-40B4-BE49-F238E27FC236}">
                <a16:creationId xmlns:a16="http://schemas.microsoft.com/office/drawing/2014/main" id="{BA5460B4-592B-C107-5B64-03107648E1F1}"/>
              </a:ext>
            </a:extLst>
          </p:cNvPr>
          <p:cNvSpPr/>
          <p:nvPr/>
        </p:nvSpPr>
        <p:spPr>
          <a:xfrm>
            <a:off x="981869" y="1944044"/>
            <a:ext cx="10228262" cy="42686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AAC4157-DC3B-11D3-4E21-E1CEE36AE858}"/>
              </a:ext>
            </a:extLst>
          </p:cNvPr>
          <p:cNvSpPr/>
          <p:nvPr/>
        </p:nvSpPr>
        <p:spPr>
          <a:xfrm>
            <a:off x="981869" y="2370910"/>
            <a:ext cx="10228262" cy="42686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027D624-EA6A-D363-635F-8A68141A12FE}"/>
              </a:ext>
            </a:extLst>
          </p:cNvPr>
          <p:cNvSpPr/>
          <p:nvPr/>
        </p:nvSpPr>
        <p:spPr>
          <a:xfrm>
            <a:off x="981869" y="2773172"/>
            <a:ext cx="10228262" cy="42686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3738A80-83B2-E685-6B18-C0F0A38185DC}"/>
              </a:ext>
            </a:extLst>
          </p:cNvPr>
          <p:cNvSpPr/>
          <p:nvPr/>
        </p:nvSpPr>
        <p:spPr>
          <a:xfrm>
            <a:off x="962634" y="3186617"/>
            <a:ext cx="8161269" cy="30580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2706A66-4107-2150-70A4-19FC41A3CF80}"/>
              </a:ext>
            </a:extLst>
          </p:cNvPr>
          <p:cNvSpPr txBox="1"/>
          <p:nvPr/>
        </p:nvSpPr>
        <p:spPr>
          <a:xfrm>
            <a:off x="851148" y="4635791"/>
            <a:ext cx="10533634" cy="646331"/>
          </a:xfrm>
          <a:prstGeom prst="rect">
            <a:avLst/>
          </a:prstGeom>
          <a:noFill/>
        </p:spPr>
        <p:txBody>
          <a:bodyPr wrap="square">
            <a:spAutoFit/>
          </a:bodyPr>
          <a:lstStyle/>
          <a:p>
            <a:pPr marL="285750" indent="-285750">
              <a:buFont typeface="Wingdings" panose="05000000000000000000" pitchFamily="2" charset="2"/>
              <a:buChar char="u"/>
            </a:pPr>
            <a:r>
              <a:rPr lang="zh-CN" altLang="zh-CN" sz="1800" dirty="0">
                <a:solidFill>
                  <a:schemeClr val="bg1"/>
                </a:solidFill>
                <a:effectLst/>
                <a:latin typeface="+mj-ea"/>
                <a:ea typeface="+mj-ea"/>
                <a:cs typeface="Times New Roman" panose="02020603050405020304" pitchFamily="18" charset="0"/>
              </a:rPr>
              <a:t>这是服务器对前面的</a:t>
            </a:r>
            <a:r>
              <a:rPr lang="en-US" altLang="zh-CN" sz="1800" dirty="0">
                <a:solidFill>
                  <a:schemeClr val="bg1"/>
                </a:solidFill>
                <a:effectLst/>
                <a:latin typeface="+mj-ea"/>
                <a:ea typeface="+mj-ea"/>
                <a:cs typeface="Times New Roman" panose="02020603050405020304" pitchFamily="18" charset="0"/>
              </a:rPr>
              <a:t>GET</a:t>
            </a:r>
            <a:r>
              <a:rPr lang="zh-CN" altLang="zh-CN" sz="1800" dirty="0">
                <a:solidFill>
                  <a:schemeClr val="bg1"/>
                </a:solidFill>
                <a:effectLst/>
                <a:latin typeface="+mj-ea"/>
                <a:ea typeface="+mj-ea"/>
                <a:cs typeface="Times New Roman" panose="02020603050405020304" pitchFamily="18" charset="0"/>
              </a:rPr>
              <a:t>请求的响应，</a:t>
            </a:r>
            <a:r>
              <a:rPr lang="zh-CN" altLang="zh-CN" sz="1800" dirty="0">
                <a:solidFill>
                  <a:schemeClr val="accent5"/>
                </a:solidFill>
                <a:effectLst/>
                <a:latin typeface="+mj-ea"/>
                <a:ea typeface="+mj-ea"/>
                <a:cs typeface="Times New Roman" panose="02020603050405020304" pitchFamily="18" charset="0"/>
              </a:rPr>
              <a:t>状态码为</a:t>
            </a:r>
            <a:r>
              <a:rPr lang="en-US" altLang="zh-CN" sz="1800" dirty="0">
                <a:solidFill>
                  <a:schemeClr val="accent5"/>
                </a:solidFill>
                <a:effectLst/>
                <a:latin typeface="+mj-ea"/>
                <a:ea typeface="+mj-ea"/>
                <a:cs typeface="Times New Roman" panose="02020603050405020304" pitchFamily="18" charset="0"/>
              </a:rPr>
              <a:t>200</a:t>
            </a:r>
            <a:r>
              <a:rPr lang="zh-CN" altLang="zh-CN" sz="1800" dirty="0">
                <a:solidFill>
                  <a:schemeClr val="accent5"/>
                </a:solidFill>
                <a:effectLst/>
                <a:latin typeface="+mj-ea"/>
                <a:ea typeface="+mj-ea"/>
                <a:cs typeface="Times New Roman" panose="02020603050405020304" pitchFamily="18" charset="0"/>
              </a:rPr>
              <a:t>，表示请求成功</a:t>
            </a:r>
            <a:r>
              <a:rPr lang="zh-CN" altLang="zh-CN" sz="1800" dirty="0">
                <a:solidFill>
                  <a:schemeClr val="bg1"/>
                </a:solidFill>
                <a:effectLst/>
                <a:latin typeface="+mj-ea"/>
                <a:ea typeface="+mj-ea"/>
                <a:cs typeface="Times New Roman" panose="02020603050405020304" pitchFamily="18" charset="0"/>
              </a:rPr>
              <a:t>，内容被成功返回。会话</a:t>
            </a:r>
            <a:r>
              <a:rPr lang="en-US" altLang="zh-CN" sz="1800" dirty="0">
                <a:solidFill>
                  <a:schemeClr val="bg1"/>
                </a:solidFill>
                <a:effectLst/>
                <a:latin typeface="+mj-ea"/>
                <a:ea typeface="+mj-ea"/>
                <a:cs typeface="Times New Roman" panose="02020603050405020304" pitchFamily="18" charset="0"/>
              </a:rPr>
              <a:t>ID</a:t>
            </a:r>
            <a:r>
              <a:rPr lang="zh-CN" altLang="zh-CN" sz="1800" dirty="0">
                <a:solidFill>
                  <a:schemeClr val="bg1"/>
                </a:solidFill>
                <a:effectLst/>
                <a:latin typeface="+mj-ea"/>
                <a:ea typeface="+mj-ea"/>
                <a:cs typeface="Times New Roman" panose="02020603050405020304" pitchFamily="18" charset="0"/>
              </a:rPr>
              <a:t>同样被列出。</a:t>
            </a:r>
            <a:endParaRPr lang="zh-CN" altLang="en-US" dirty="0">
              <a:solidFill>
                <a:schemeClr val="bg1"/>
              </a:solidFill>
              <a:latin typeface="+mj-ea"/>
              <a:ea typeface="+mj-ea"/>
            </a:endParaRPr>
          </a:p>
        </p:txBody>
      </p:sp>
      <p:sp>
        <p:nvSpPr>
          <p:cNvPr id="21" name="文本框 20">
            <a:extLst>
              <a:ext uri="{FF2B5EF4-FFF2-40B4-BE49-F238E27FC236}">
                <a16:creationId xmlns:a16="http://schemas.microsoft.com/office/drawing/2014/main" id="{4E9F3084-11D1-30E3-1372-8DF17224BD61}"/>
              </a:ext>
            </a:extLst>
          </p:cNvPr>
          <p:cNvSpPr txBox="1"/>
          <p:nvPr/>
        </p:nvSpPr>
        <p:spPr>
          <a:xfrm>
            <a:off x="851148" y="5199288"/>
            <a:ext cx="10533634" cy="369332"/>
          </a:xfrm>
          <a:prstGeom prst="rect">
            <a:avLst/>
          </a:prstGeom>
          <a:noFill/>
        </p:spPr>
        <p:txBody>
          <a:bodyPr wrap="square">
            <a:spAutoFit/>
          </a:bodyPr>
          <a:lstStyle/>
          <a:p>
            <a:pPr marL="285750" indent="-285750">
              <a:buFont typeface="Wingdings" panose="05000000000000000000" pitchFamily="2" charset="2"/>
              <a:buChar char="u"/>
            </a:pPr>
            <a:r>
              <a:rPr lang="zh-CN" altLang="zh-CN" sz="1800" dirty="0">
                <a:solidFill>
                  <a:schemeClr val="bg1"/>
                </a:solidFill>
                <a:effectLst/>
                <a:latin typeface="+mj-ea"/>
                <a:ea typeface="+mj-ea"/>
                <a:cs typeface="Times New Roman" panose="02020603050405020304" pitchFamily="18" charset="0"/>
              </a:rPr>
              <a:t>这一行表示同样的</a:t>
            </a:r>
            <a:r>
              <a:rPr lang="en-US" altLang="zh-CN" sz="1800" dirty="0">
                <a:solidFill>
                  <a:schemeClr val="bg1"/>
                </a:solidFill>
                <a:effectLst/>
                <a:latin typeface="+mj-ea"/>
                <a:ea typeface="+mj-ea"/>
                <a:cs typeface="Times New Roman" panose="02020603050405020304" pitchFamily="18" charset="0"/>
              </a:rPr>
              <a:t>IP</a:t>
            </a:r>
            <a:r>
              <a:rPr lang="zh-CN" altLang="zh-CN" sz="1800" dirty="0">
                <a:solidFill>
                  <a:schemeClr val="bg1"/>
                </a:solidFill>
                <a:effectLst/>
                <a:latin typeface="+mj-ea"/>
                <a:ea typeface="+mj-ea"/>
                <a:cs typeface="Times New Roman" panose="02020603050405020304" pitchFamily="18" charset="0"/>
              </a:rPr>
              <a:t>地址又一次发出了一个</a:t>
            </a:r>
            <a:r>
              <a:rPr lang="en-US" altLang="zh-CN" sz="1800" dirty="0">
                <a:solidFill>
                  <a:schemeClr val="bg1"/>
                </a:solidFill>
                <a:effectLst/>
                <a:latin typeface="+mj-ea"/>
                <a:ea typeface="+mj-ea"/>
                <a:cs typeface="Times New Roman" panose="02020603050405020304" pitchFamily="18" charset="0"/>
              </a:rPr>
              <a:t>GET</a:t>
            </a:r>
            <a:r>
              <a:rPr lang="zh-CN" altLang="zh-CN" sz="1800" dirty="0">
                <a:solidFill>
                  <a:schemeClr val="bg1"/>
                </a:solidFill>
                <a:effectLst/>
                <a:latin typeface="+mj-ea"/>
                <a:ea typeface="+mj-ea"/>
                <a:cs typeface="Times New Roman" panose="02020603050405020304" pitchFamily="18" charset="0"/>
              </a:rPr>
              <a:t>请求，访问同样的路径</a:t>
            </a:r>
            <a:r>
              <a:rPr lang="en-US" altLang="zh-CN" sz="1800" dirty="0">
                <a:solidFill>
                  <a:schemeClr val="bg1"/>
                </a:solidFill>
                <a:effectLst/>
                <a:latin typeface="+mj-ea"/>
                <a:ea typeface="+mj-ea"/>
                <a:cs typeface="Times New Roman" panose="02020603050405020304" pitchFamily="18" charset="0"/>
              </a:rPr>
              <a:t>"/index.html"</a:t>
            </a:r>
            <a:r>
              <a:rPr lang="zh-CN" altLang="zh-CN" sz="1800" dirty="0">
                <a:solidFill>
                  <a:schemeClr val="bg1"/>
                </a:solidFill>
                <a:effectLst/>
                <a:latin typeface="+mj-ea"/>
                <a:ea typeface="+mj-ea"/>
                <a:cs typeface="Times New Roman" panose="02020603050405020304" pitchFamily="18" charset="0"/>
              </a:rPr>
              <a:t>。</a:t>
            </a:r>
            <a:endParaRPr lang="zh-CN" altLang="en-US" dirty="0">
              <a:solidFill>
                <a:schemeClr val="bg1"/>
              </a:solidFill>
              <a:latin typeface="+mj-ea"/>
              <a:ea typeface="+mj-ea"/>
            </a:endParaRPr>
          </a:p>
        </p:txBody>
      </p:sp>
      <p:sp>
        <p:nvSpPr>
          <p:cNvPr id="24" name="文本框 23">
            <a:extLst>
              <a:ext uri="{FF2B5EF4-FFF2-40B4-BE49-F238E27FC236}">
                <a16:creationId xmlns:a16="http://schemas.microsoft.com/office/drawing/2014/main" id="{B9C52279-DA56-156A-8932-5FED8318132F}"/>
              </a:ext>
            </a:extLst>
          </p:cNvPr>
          <p:cNvSpPr txBox="1"/>
          <p:nvPr/>
        </p:nvSpPr>
        <p:spPr>
          <a:xfrm>
            <a:off x="851148" y="5583594"/>
            <a:ext cx="10533634" cy="369332"/>
          </a:xfrm>
          <a:prstGeom prst="rect">
            <a:avLst/>
          </a:prstGeom>
          <a:noFill/>
        </p:spPr>
        <p:txBody>
          <a:bodyPr wrap="square">
            <a:spAutoFit/>
          </a:bodyPr>
          <a:lstStyle/>
          <a:p>
            <a:pPr marL="285750" indent="-285750">
              <a:buFont typeface="Wingdings" panose="05000000000000000000" pitchFamily="2" charset="2"/>
              <a:buChar char="u"/>
            </a:pPr>
            <a:r>
              <a:rPr lang="zh-CN" altLang="en-US" sz="1800" dirty="0">
                <a:solidFill>
                  <a:schemeClr val="bg1"/>
                </a:solidFill>
                <a:effectLst/>
                <a:latin typeface="+mj-ea"/>
                <a:ea typeface="+mj-ea"/>
                <a:cs typeface="Times New Roman" panose="02020603050405020304" pitchFamily="18" charset="0"/>
              </a:rPr>
              <a:t>这是服务器对上一行</a:t>
            </a:r>
            <a:r>
              <a:rPr lang="en-US" altLang="zh-CN" sz="1800" dirty="0">
                <a:solidFill>
                  <a:schemeClr val="bg1"/>
                </a:solidFill>
                <a:effectLst/>
                <a:latin typeface="+mj-ea"/>
                <a:ea typeface="+mj-ea"/>
                <a:cs typeface="Times New Roman" panose="02020603050405020304" pitchFamily="18" charset="0"/>
              </a:rPr>
              <a:t>GET</a:t>
            </a:r>
            <a:r>
              <a:rPr lang="zh-CN" altLang="en-US" sz="1800" dirty="0">
                <a:solidFill>
                  <a:schemeClr val="bg1"/>
                </a:solidFill>
                <a:effectLst/>
                <a:latin typeface="+mj-ea"/>
                <a:ea typeface="+mj-ea"/>
                <a:cs typeface="Times New Roman" panose="02020603050405020304" pitchFamily="18" charset="0"/>
              </a:rPr>
              <a:t>请求的响应，状态码仍为</a:t>
            </a:r>
            <a:r>
              <a:rPr lang="en-US" altLang="zh-CN" sz="1800" dirty="0">
                <a:solidFill>
                  <a:schemeClr val="bg1"/>
                </a:solidFill>
                <a:effectLst/>
                <a:latin typeface="+mj-ea"/>
                <a:ea typeface="+mj-ea"/>
                <a:cs typeface="Times New Roman" panose="02020603050405020304" pitchFamily="18" charset="0"/>
              </a:rPr>
              <a:t>200</a:t>
            </a:r>
            <a:r>
              <a:rPr lang="zh-CN" altLang="en-US" sz="1800" dirty="0">
                <a:solidFill>
                  <a:schemeClr val="bg1"/>
                </a:solidFill>
                <a:effectLst/>
                <a:latin typeface="+mj-ea"/>
                <a:ea typeface="+mj-ea"/>
                <a:cs typeface="Times New Roman" panose="02020603050405020304" pitchFamily="18" charset="0"/>
              </a:rPr>
              <a:t>，表示请求成功。</a:t>
            </a:r>
            <a:endParaRPr lang="zh-CN" altLang="en-US" dirty="0">
              <a:solidFill>
                <a:schemeClr val="bg1"/>
              </a:solidFill>
              <a:latin typeface="+mj-ea"/>
              <a:ea typeface="+mj-ea"/>
            </a:endParaRPr>
          </a:p>
        </p:txBody>
      </p:sp>
      <p:sp>
        <p:nvSpPr>
          <p:cNvPr id="25" name="文本框 24">
            <a:extLst>
              <a:ext uri="{FF2B5EF4-FFF2-40B4-BE49-F238E27FC236}">
                <a16:creationId xmlns:a16="http://schemas.microsoft.com/office/drawing/2014/main" id="{50D29881-1F8B-FFA9-F544-B9CCF45EC0A0}"/>
              </a:ext>
            </a:extLst>
          </p:cNvPr>
          <p:cNvSpPr txBox="1"/>
          <p:nvPr/>
        </p:nvSpPr>
        <p:spPr>
          <a:xfrm>
            <a:off x="851148" y="5967900"/>
            <a:ext cx="10533634" cy="646331"/>
          </a:xfrm>
          <a:prstGeom prst="rect">
            <a:avLst/>
          </a:prstGeom>
          <a:noFill/>
        </p:spPr>
        <p:txBody>
          <a:bodyPr wrap="square">
            <a:spAutoFit/>
          </a:bodyPr>
          <a:lstStyle/>
          <a:p>
            <a:pPr marL="285750" indent="-285750">
              <a:buFont typeface="Wingdings" panose="05000000000000000000" pitchFamily="2" charset="2"/>
              <a:buChar char="u"/>
            </a:pPr>
            <a:r>
              <a:rPr lang="zh-CN" altLang="en-US" sz="1800" dirty="0">
                <a:solidFill>
                  <a:schemeClr val="bg1"/>
                </a:solidFill>
                <a:effectLst/>
                <a:latin typeface="+mj-ea"/>
                <a:ea typeface="+mj-ea"/>
                <a:cs typeface="Times New Roman" panose="02020603050405020304" pitchFamily="18" charset="0"/>
              </a:rPr>
              <a:t>这一行表明之前的</a:t>
            </a:r>
            <a:r>
              <a:rPr lang="en-US" altLang="zh-CN" sz="1800" dirty="0">
                <a:solidFill>
                  <a:schemeClr val="bg1"/>
                </a:solidFill>
                <a:effectLst/>
                <a:latin typeface="+mj-ea"/>
                <a:ea typeface="+mj-ea"/>
                <a:cs typeface="Times New Roman" panose="02020603050405020304" pitchFamily="18" charset="0"/>
              </a:rPr>
              <a:t>HTTP</a:t>
            </a:r>
            <a:r>
              <a:rPr lang="zh-CN" altLang="en-US" sz="1800" dirty="0">
                <a:solidFill>
                  <a:schemeClr val="bg1"/>
                </a:solidFill>
                <a:effectLst/>
                <a:latin typeface="+mj-ea"/>
                <a:ea typeface="+mj-ea"/>
                <a:cs typeface="Times New Roman" panose="02020603050405020304" pitchFamily="18" charset="0"/>
              </a:rPr>
              <a:t>会话已经</a:t>
            </a:r>
            <a:r>
              <a:rPr lang="zh-CN" altLang="en-US" sz="1800" dirty="0">
                <a:solidFill>
                  <a:schemeClr val="accent5"/>
                </a:solidFill>
                <a:effectLst/>
                <a:latin typeface="+mj-ea"/>
                <a:ea typeface="+mj-ea"/>
                <a:cs typeface="Times New Roman" panose="02020603050405020304" pitchFamily="18" charset="0"/>
              </a:rPr>
              <a:t>超时</a:t>
            </a:r>
            <a:r>
              <a:rPr lang="zh-CN" altLang="en-US" sz="1800" dirty="0">
                <a:solidFill>
                  <a:schemeClr val="bg1"/>
                </a:solidFill>
                <a:effectLst/>
                <a:latin typeface="+mj-ea"/>
                <a:ea typeface="+mj-ea"/>
                <a:cs typeface="Times New Roman" panose="02020603050405020304" pitchFamily="18" charset="0"/>
              </a:rPr>
              <a:t>，会话</a:t>
            </a:r>
            <a:r>
              <a:rPr lang="en-US" altLang="zh-CN" sz="1800" dirty="0">
                <a:solidFill>
                  <a:schemeClr val="bg1"/>
                </a:solidFill>
                <a:effectLst/>
                <a:latin typeface="+mj-ea"/>
                <a:ea typeface="+mj-ea"/>
                <a:cs typeface="Times New Roman" panose="02020603050405020304" pitchFamily="18" charset="0"/>
              </a:rPr>
              <a:t>ID</a:t>
            </a:r>
            <a:r>
              <a:rPr lang="zh-CN" altLang="en-US" sz="1800" dirty="0">
                <a:solidFill>
                  <a:schemeClr val="bg1"/>
                </a:solidFill>
                <a:effectLst/>
                <a:latin typeface="+mj-ea"/>
                <a:ea typeface="+mj-ea"/>
                <a:cs typeface="Times New Roman" panose="02020603050405020304" pitchFamily="18" charset="0"/>
              </a:rPr>
              <a:t>为</a:t>
            </a:r>
            <a:r>
              <a:rPr lang="en-US" altLang="zh-CN" sz="1800" dirty="0">
                <a:solidFill>
                  <a:schemeClr val="bg1"/>
                </a:solidFill>
                <a:effectLst/>
                <a:latin typeface="+mj-ea"/>
                <a:ea typeface="+mj-ea"/>
                <a:cs typeface="Times New Roman" panose="02020603050405020304" pitchFamily="18" charset="0"/>
              </a:rPr>
              <a:t>ad339b92-1790-4069-b4c3-caa31c9d4b5a</a:t>
            </a:r>
            <a:r>
              <a:rPr lang="zh-CN" altLang="en-US" sz="1800" dirty="0">
                <a:solidFill>
                  <a:schemeClr val="bg1"/>
                </a:solidFill>
                <a:effectLst/>
                <a:latin typeface="+mj-ea"/>
                <a:ea typeface="+mj-ea"/>
                <a:cs typeface="Times New Roman" panose="02020603050405020304" pitchFamily="18" charset="0"/>
              </a:rPr>
              <a:t>。超时通常表示在一定时间内没有收到新的请求，服务器会自动关闭会话。</a:t>
            </a:r>
            <a:endParaRPr lang="zh-CN" altLang="en-US" dirty="0">
              <a:solidFill>
                <a:schemeClr val="bg1"/>
              </a:solidFill>
              <a:latin typeface="+mj-ea"/>
              <a:ea typeface="+mj-ea"/>
            </a:endParaRPr>
          </a:p>
        </p:txBody>
      </p:sp>
    </p:spTree>
    <p:custDataLst>
      <p:tags r:id="rId1"/>
    </p:custDataLst>
    <p:extLst>
      <p:ext uri="{BB962C8B-B14F-4D97-AF65-F5344CB8AC3E}">
        <p14:creationId xmlns:p14="http://schemas.microsoft.com/office/powerpoint/2010/main" val="28432399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2" grpId="0"/>
      <p:bldP spid="13" grpId="0" animBg="1"/>
      <p:bldP spid="13" grpId="1" animBg="1"/>
      <p:bldP spid="14" grpId="0"/>
      <p:bldP spid="15" grpId="0" animBg="1"/>
      <p:bldP spid="15" grpId="1" animBg="1"/>
      <p:bldP spid="16" grpId="0" animBg="1"/>
      <p:bldP spid="16" grpId="1" animBg="1"/>
      <p:bldP spid="17" grpId="0" animBg="1"/>
      <p:bldP spid="17" grpId="1" animBg="1"/>
      <p:bldP spid="18" grpId="0" animBg="1"/>
      <p:bldP spid="20" grpId="0"/>
      <p:bldP spid="21"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4</a:t>
            </a:r>
            <a:r>
              <a:rPr lang="zh-CN" altLang="en-US" dirty="0">
                <a:solidFill>
                  <a:schemeClr val="bg1"/>
                </a:solidFill>
              </a:rPr>
              <a:t>、日志文件分析</a:t>
            </a:r>
          </a:p>
        </p:txBody>
      </p:sp>
      <p:sp>
        <p:nvSpPr>
          <p:cNvPr id="7" name="文本框 6">
            <a:extLst>
              <a:ext uri="{FF2B5EF4-FFF2-40B4-BE49-F238E27FC236}">
                <a16:creationId xmlns:a16="http://schemas.microsoft.com/office/drawing/2014/main" id="{04041A43-F577-6584-1922-5D8D4E7803FC}"/>
              </a:ext>
            </a:extLst>
          </p:cNvPr>
          <p:cNvSpPr txBox="1"/>
          <p:nvPr/>
        </p:nvSpPr>
        <p:spPr>
          <a:xfrm>
            <a:off x="1118587" y="890204"/>
            <a:ext cx="8655728" cy="369332"/>
          </a:xfrm>
          <a:prstGeom prst="rect">
            <a:avLst/>
          </a:prstGeom>
          <a:noFill/>
        </p:spPr>
        <p:txBody>
          <a:bodyPr wrap="square" rtlCol="0">
            <a:spAutoFit/>
          </a:bodyPr>
          <a:lstStyle/>
          <a:p>
            <a:r>
              <a:rPr lang="zh-CN" altLang="en-US" dirty="0">
                <a:solidFill>
                  <a:schemeClr val="bg1"/>
                </a:solidFill>
              </a:rPr>
              <a:t>一个常规访问流程如下：</a:t>
            </a:r>
          </a:p>
        </p:txBody>
      </p:sp>
      <p:sp>
        <p:nvSpPr>
          <p:cNvPr id="3" name="文本框 2">
            <a:extLst>
              <a:ext uri="{FF2B5EF4-FFF2-40B4-BE49-F238E27FC236}">
                <a16:creationId xmlns:a16="http://schemas.microsoft.com/office/drawing/2014/main" id="{14F8E0A5-E23D-B52C-2502-C0513E0B959F}"/>
              </a:ext>
            </a:extLst>
          </p:cNvPr>
          <p:cNvSpPr txBox="1"/>
          <p:nvPr/>
        </p:nvSpPr>
        <p:spPr>
          <a:xfrm>
            <a:off x="721916" y="5155949"/>
            <a:ext cx="10344779" cy="1200329"/>
          </a:xfrm>
          <a:prstGeom prst="rect">
            <a:avLst/>
          </a:prstGeom>
          <a:noFill/>
        </p:spPr>
        <p:txBody>
          <a:bodyPr wrap="square">
            <a:spAutoFit/>
          </a:bodyPr>
          <a:lstStyle/>
          <a:p>
            <a:pPr marL="285750" indent="-285750" algn="just">
              <a:buFont typeface="Wingdings" panose="05000000000000000000" pitchFamily="2" charset="2"/>
              <a:buChar char="l"/>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基于对日志文件的分析，对</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HTTP</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Modbus</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服务的请求，多源自不同的</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地址。</a:t>
            </a:r>
          </a:p>
          <a:p>
            <a:pPr marL="285750" indent="-285750" algn="just">
              <a:buFont typeface="Wingdings" panose="05000000000000000000" pitchFamily="2" charset="2"/>
              <a:buChar char="l"/>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我们可以分析得到绝大部分的</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HTTP</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请求试图访问和</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index.html</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第一次访问会返回</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302</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状态码（重定向），然后跟着的</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GET</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请求到</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index.html</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返回</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200</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状态码，表示请求成功。</a:t>
            </a:r>
          </a:p>
        </p:txBody>
      </p:sp>
      <p:pic>
        <p:nvPicPr>
          <p:cNvPr id="6" name="图片 5">
            <a:extLst>
              <a:ext uri="{FF2B5EF4-FFF2-40B4-BE49-F238E27FC236}">
                <a16:creationId xmlns:a16="http://schemas.microsoft.com/office/drawing/2014/main" id="{69AE02FF-9353-9918-C51E-2E775AAD8E63}"/>
              </a:ext>
            </a:extLst>
          </p:cNvPr>
          <p:cNvPicPr>
            <a:picLocks noChangeAspect="1"/>
          </p:cNvPicPr>
          <p:nvPr/>
        </p:nvPicPr>
        <p:blipFill rotWithShape="1">
          <a:blip r:embed="rId7">
            <a:extLst>
              <a:ext uri="{28A0092B-C50C-407E-A947-70E740481C1C}">
                <a14:useLocalDpi xmlns:a14="http://schemas.microsoft.com/office/drawing/2010/main" val="0"/>
              </a:ext>
            </a:extLst>
          </a:blip>
          <a:srcRect l="5294" t="12354" r="6177" b="12190"/>
          <a:stretch/>
        </p:blipFill>
        <p:spPr>
          <a:xfrm>
            <a:off x="780175" y="1197170"/>
            <a:ext cx="10228263" cy="3958779"/>
          </a:xfrm>
          <a:prstGeom prst="rect">
            <a:avLst/>
          </a:prstGeom>
          <a:ln>
            <a:noFill/>
          </a:ln>
          <a:effectLst>
            <a:softEdge rad="112500"/>
          </a:effectLst>
        </p:spPr>
      </p:pic>
      <p:sp>
        <p:nvSpPr>
          <p:cNvPr id="9" name="矩形 8">
            <a:extLst>
              <a:ext uri="{FF2B5EF4-FFF2-40B4-BE49-F238E27FC236}">
                <a16:creationId xmlns:a16="http://schemas.microsoft.com/office/drawing/2014/main" id="{1D7DAF56-5419-D0F7-5450-6DDB342F2DF3}"/>
              </a:ext>
            </a:extLst>
          </p:cNvPr>
          <p:cNvSpPr/>
          <p:nvPr/>
        </p:nvSpPr>
        <p:spPr>
          <a:xfrm>
            <a:off x="7763435" y="2607578"/>
            <a:ext cx="502024" cy="207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A2B28BF-88DA-13EF-E461-121F22F0DA82}"/>
              </a:ext>
            </a:extLst>
          </p:cNvPr>
          <p:cNvSpPr/>
          <p:nvPr/>
        </p:nvSpPr>
        <p:spPr>
          <a:xfrm>
            <a:off x="7763435" y="3429000"/>
            <a:ext cx="502024" cy="207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5203900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5</a:t>
            </a:r>
            <a:r>
              <a:rPr lang="zh-CN" altLang="en-US" dirty="0">
                <a:solidFill>
                  <a:schemeClr val="bg1"/>
                </a:solidFill>
              </a:rPr>
              <a:t>、扫描与分析</a:t>
            </a:r>
          </a:p>
        </p:txBody>
      </p:sp>
      <p:sp>
        <p:nvSpPr>
          <p:cNvPr id="7" name="文本框 6">
            <a:extLst>
              <a:ext uri="{FF2B5EF4-FFF2-40B4-BE49-F238E27FC236}">
                <a16:creationId xmlns:a16="http://schemas.microsoft.com/office/drawing/2014/main" id="{AB7016FF-8D30-A817-05D6-D37531B8720A}"/>
              </a:ext>
            </a:extLst>
          </p:cNvPr>
          <p:cNvSpPr txBox="1"/>
          <p:nvPr/>
        </p:nvSpPr>
        <p:spPr>
          <a:xfrm>
            <a:off x="3574029" y="2722653"/>
            <a:ext cx="5445892" cy="369332"/>
          </a:xfrm>
          <a:prstGeom prst="rect">
            <a:avLst/>
          </a:prstGeom>
          <a:noFill/>
        </p:spPr>
        <p:txBody>
          <a:bodyPr wrap="square">
            <a:spAutoFit/>
          </a:bodyPr>
          <a:lstStyle/>
          <a:p>
            <a:pPr algn="just"/>
            <a:r>
              <a:rPr lang="en-US" altLang="zh-CN" dirty="0">
                <a:solidFill>
                  <a:schemeClr val="bg1"/>
                </a:solidFill>
              </a:rPr>
              <a:t>          </a:t>
            </a:r>
            <a:endParaRPr lang="zh-CN" altLang="en-US" sz="2400" dirty="0">
              <a:solidFill>
                <a:schemeClr val="bg1"/>
              </a:solidFill>
            </a:endParaRPr>
          </a:p>
        </p:txBody>
      </p:sp>
      <p:sp>
        <p:nvSpPr>
          <p:cNvPr id="6" name="文本框 5">
            <a:extLst>
              <a:ext uri="{FF2B5EF4-FFF2-40B4-BE49-F238E27FC236}">
                <a16:creationId xmlns:a16="http://schemas.microsoft.com/office/drawing/2014/main" id="{61F732B0-DB20-04DA-FD01-3A435BC6041B}"/>
              </a:ext>
            </a:extLst>
          </p:cNvPr>
          <p:cNvSpPr txBox="1"/>
          <p:nvPr/>
        </p:nvSpPr>
        <p:spPr>
          <a:xfrm>
            <a:off x="1328016" y="893975"/>
            <a:ext cx="9535968" cy="1692771"/>
          </a:xfrm>
          <a:prstGeom prst="rect">
            <a:avLst/>
          </a:prstGeom>
          <a:noFill/>
        </p:spPr>
        <p:txBody>
          <a:bodyPr wrap="square">
            <a:spAutoFit/>
          </a:bodyPr>
          <a:lstStyle/>
          <a:p>
            <a:pPr algn="just"/>
            <a:r>
              <a:rPr lang="en-US" altLang="zh-CN" sz="3200" b="1" dirty="0">
                <a:solidFill>
                  <a:schemeClr val="bg2"/>
                </a:solidFill>
                <a:latin typeface="+mj-ea"/>
                <a:ea typeface="+mj-ea"/>
              </a:rPr>
              <a:t>   Snap7</a:t>
            </a:r>
            <a:r>
              <a:rPr lang="en-US" altLang="zh-CN" sz="2400" dirty="0">
                <a:solidFill>
                  <a:schemeClr val="bg2"/>
                </a:solidFill>
                <a:latin typeface="+mj-ea"/>
                <a:ea typeface="+mj-ea"/>
              </a:rPr>
              <a:t> </a:t>
            </a:r>
            <a:r>
              <a:rPr lang="zh-CN" altLang="en-US" sz="2400" dirty="0">
                <a:solidFill>
                  <a:schemeClr val="bg2"/>
                </a:solidFill>
                <a:latin typeface="+mj-ea"/>
                <a:ea typeface="+mj-ea"/>
              </a:rPr>
              <a:t>是一个基于以太网与</a:t>
            </a:r>
            <a:r>
              <a:rPr lang="en-US" altLang="zh-CN" sz="2400" dirty="0">
                <a:solidFill>
                  <a:schemeClr val="bg2"/>
                </a:solidFill>
                <a:latin typeface="+mj-ea"/>
                <a:ea typeface="+mj-ea"/>
              </a:rPr>
              <a:t>S7</a:t>
            </a:r>
            <a:r>
              <a:rPr lang="zh-CN" altLang="en-US" sz="2400" dirty="0">
                <a:solidFill>
                  <a:schemeClr val="bg2"/>
                </a:solidFill>
                <a:latin typeface="+mj-ea"/>
                <a:ea typeface="+mj-ea"/>
              </a:rPr>
              <a:t>系列的西门子</a:t>
            </a:r>
            <a:r>
              <a:rPr lang="en-US" altLang="zh-CN" sz="2400" dirty="0">
                <a:solidFill>
                  <a:schemeClr val="bg2"/>
                </a:solidFill>
                <a:latin typeface="+mj-ea"/>
                <a:ea typeface="+mj-ea"/>
              </a:rPr>
              <a:t>PLC</a:t>
            </a:r>
            <a:r>
              <a:rPr lang="zh-CN" altLang="en-US" sz="2400" dirty="0">
                <a:solidFill>
                  <a:schemeClr val="bg2"/>
                </a:solidFill>
                <a:latin typeface="+mj-ea"/>
                <a:ea typeface="+mj-ea"/>
              </a:rPr>
              <a:t>通讯的开源库，支持包括</a:t>
            </a:r>
            <a:r>
              <a:rPr lang="en-US" altLang="zh-CN" sz="2400" dirty="0">
                <a:solidFill>
                  <a:schemeClr val="bg2"/>
                </a:solidFill>
                <a:latin typeface="+mj-ea"/>
                <a:ea typeface="+mj-ea"/>
              </a:rPr>
              <a:t>S7</a:t>
            </a:r>
            <a:r>
              <a:rPr lang="zh-CN" altLang="en-US" sz="2400" dirty="0">
                <a:solidFill>
                  <a:schemeClr val="bg2"/>
                </a:solidFill>
                <a:latin typeface="+mj-ea"/>
                <a:ea typeface="+mj-ea"/>
              </a:rPr>
              <a:t>系列的</a:t>
            </a:r>
            <a:r>
              <a:rPr lang="en-US" altLang="zh-CN" sz="2400" dirty="0">
                <a:solidFill>
                  <a:schemeClr val="bg2"/>
                </a:solidFill>
                <a:latin typeface="+mj-ea"/>
                <a:ea typeface="+mj-ea"/>
              </a:rPr>
              <a:t>S7-200</a:t>
            </a:r>
            <a:r>
              <a:rPr lang="zh-CN" altLang="en-US" sz="2400" dirty="0">
                <a:solidFill>
                  <a:schemeClr val="bg2"/>
                </a:solidFill>
                <a:latin typeface="+mj-ea"/>
                <a:ea typeface="+mj-ea"/>
              </a:rPr>
              <a:t>、</a:t>
            </a:r>
            <a:r>
              <a:rPr lang="en-US" altLang="zh-CN" sz="2400" dirty="0">
                <a:solidFill>
                  <a:schemeClr val="bg2"/>
                </a:solidFill>
                <a:latin typeface="+mj-ea"/>
                <a:ea typeface="+mj-ea"/>
              </a:rPr>
              <a:t>S7-200 Smart</a:t>
            </a:r>
            <a:r>
              <a:rPr lang="zh-CN" altLang="en-US" sz="2400" dirty="0">
                <a:solidFill>
                  <a:schemeClr val="bg2"/>
                </a:solidFill>
                <a:latin typeface="+mj-ea"/>
                <a:ea typeface="+mj-ea"/>
              </a:rPr>
              <a:t>、</a:t>
            </a:r>
            <a:r>
              <a:rPr lang="en-US" altLang="zh-CN" sz="2400" dirty="0">
                <a:solidFill>
                  <a:schemeClr val="bg2"/>
                </a:solidFill>
                <a:latin typeface="+mj-ea"/>
                <a:ea typeface="+mj-ea"/>
              </a:rPr>
              <a:t>S7-300S7-400</a:t>
            </a:r>
            <a:r>
              <a:rPr lang="zh-CN" altLang="en-US" sz="2400" dirty="0">
                <a:solidFill>
                  <a:schemeClr val="bg2"/>
                </a:solidFill>
                <a:latin typeface="+mj-ea"/>
                <a:ea typeface="+mj-ea"/>
              </a:rPr>
              <a:t>、</a:t>
            </a:r>
            <a:r>
              <a:rPr lang="en-US" altLang="zh-CN" sz="2400" dirty="0">
                <a:solidFill>
                  <a:schemeClr val="bg2"/>
                </a:solidFill>
                <a:latin typeface="+mj-ea"/>
                <a:ea typeface="+mj-ea"/>
              </a:rPr>
              <a:t>S7-1200</a:t>
            </a:r>
            <a:r>
              <a:rPr lang="zh-CN" altLang="en-US" sz="2400" dirty="0">
                <a:solidFill>
                  <a:schemeClr val="bg2"/>
                </a:solidFill>
                <a:latin typeface="+mj-ea"/>
                <a:ea typeface="+mj-ea"/>
              </a:rPr>
              <a:t>以及</a:t>
            </a:r>
            <a:r>
              <a:rPr lang="en-US" altLang="zh-CN" sz="2400" dirty="0">
                <a:solidFill>
                  <a:schemeClr val="bg2"/>
                </a:solidFill>
                <a:latin typeface="+mj-ea"/>
                <a:ea typeface="+mj-ea"/>
              </a:rPr>
              <a:t>S7-1500</a:t>
            </a:r>
            <a:r>
              <a:rPr lang="zh-CN" altLang="en-US" sz="2400" dirty="0">
                <a:solidFill>
                  <a:schemeClr val="bg2"/>
                </a:solidFill>
                <a:latin typeface="+mj-ea"/>
                <a:ea typeface="+mj-ea"/>
              </a:rPr>
              <a:t>的以太网通信。可以模拟实际设备的信息与状态，实现常用</a:t>
            </a:r>
            <a:r>
              <a:rPr lang="en-US" altLang="zh-CN" sz="2400" dirty="0">
                <a:solidFill>
                  <a:schemeClr val="bg2"/>
                </a:solidFill>
                <a:latin typeface="+mj-ea"/>
                <a:ea typeface="+mj-ea"/>
              </a:rPr>
              <a:t>PLC</a:t>
            </a:r>
            <a:r>
              <a:rPr lang="zh-CN" altLang="en-US" sz="2400" dirty="0">
                <a:solidFill>
                  <a:schemeClr val="bg2"/>
                </a:solidFill>
                <a:latin typeface="+mj-ea"/>
                <a:ea typeface="+mj-ea"/>
              </a:rPr>
              <a:t>操作的交互。</a:t>
            </a:r>
            <a:endParaRPr lang="zh-CN" altLang="zh-CN" sz="2400" dirty="0">
              <a:solidFill>
                <a:schemeClr val="bg2"/>
              </a:solidFill>
              <a:latin typeface="+mj-ea"/>
              <a:ea typeface="+mj-ea"/>
            </a:endParaRPr>
          </a:p>
        </p:txBody>
      </p:sp>
      <p:pic>
        <p:nvPicPr>
          <p:cNvPr id="3" name="图片 2">
            <a:extLst>
              <a:ext uri="{FF2B5EF4-FFF2-40B4-BE49-F238E27FC236}">
                <a16:creationId xmlns:a16="http://schemas.microsoft.com/office/drawing/2014/main" id="{DFC522DA-F97F-293A-56FE-4A752471DD1F}"/>
              </a:ext>
            </a:extLst>
          </p:cNvPr>
          <p:cNvPicPr>
            <a:picLocks noChangeAspect="1"/>
          </p:cNvPicPr>
          <p:nvPr/>
        </p:nvPicPr>
        <p:blipFill rotWithShape="1">
          <a:blip r:embed="rId7">
            <a:extLst>
              <a:ext uri="{28A0092B-C50C-407E-A947-70E740481C1C}">
                <a14:useLocalDpi xmlns:a14="http://schemas.microsoft.com/office/drawing/2010/main" val="0"/>
              </a:ext>
            </a:extLst>
          </a:blip>
          <a:srcRect t="63946"/>
          <a:stretch/>
        </p:blipFill>
        <p:spPr bwMode="auto">
          <a:xfrm>
            <a:off x="1718888" y="3421379"/>
            <a:ext cx="5445892" cy="1241429"/>
          </a:xfrm>
          <a:prstGeom prst="rect">
            <a:avLst/>
          </a:prstGeom>
          <a:noFill/>
          <a:ln>
            <a:noFill/>
          </a:ln>
          <a:extLst>
            <a:ext uri="{53640926-AAD7-44D8-BBD7-CCE9431645EC}">
              <a14:shadowObscured xmlns:a14="http://schemas.microsoft.com/office/drawing/2010/main"/>
            </a:ext>
          </a:extLst>
        </p:spPr>
      </p:pic>
      <p:sp>
        <p:nvSpPr>
          <p:cNvPr id="14" name="文本框 13">
            <a:extLst>
              <a:ext uri="{FF2B5EF4-FFF2-40B4-BE49-F238E27FC236}">
                <a16:creationId xmlns:a16="http://schemas.microsoft.com/office/drawing/2014/main" id="{4BEFA458-6F74-36E7-392E-C2A8250BECBD}"/>
              </a:ext>
            </a:extLst>
          </p:cNvPr>
          <p:cNvSpPr txBox="1"/>
          <p:nvPr/>
        </p:nvSpPr>
        <p:spPr>
          <a:xfrm>
            <a:off x="1576849" y="2713616"/>
            <a:ext cx="8748764" cy="461665"/>
          </a:xfrm>
          <a:prstGeom prst="rect">
            <a:avLst/>
          </a:prstGeom>
          <a:noFill/>
        </p:spPr>
        <p:txBody>
          <a:bodyPr wrap="square">
            <a:spAutoFit/>
          </a:bodyPr>
          <a:lstStyle/>
          <a:p>
            <a:pPr algn="just"/>
            <a:r>
              <a:rPr lang="zh-CN" altLang="zh-CN" sz="2400" dirty="0">
                <a:solidFill>
                  <a:schemeClr val="bg2"/>
                </a:solidFill>
                <a:latin typeface="+mj-ea"/>
                <a:ea typeface="+mj-ea"/>
              </a:rPr>
              <a:t>利用</a:t>
            </a:r>
            <a:r>
              <a:rPr lang="en-US" altLang="zh-CN" sz="2400" dirty="0">
                <a:solidFill>
                  <a:schemeClr val="bg2"/>
                </a:solidFill>
                <a:latin typeface="+mj-ea"/>
                <a:ea typeface="+mj-ea"/>
              </a:rPr>
              <a:t>snap7</a:t>
            </a:r>
            <a:r>
              <a:rPr lang="zh-CN" altLang="zh-CN" sz="2400" dirty="0">
                <a:solidFill>
                  <a:schemeClr val="bg2"/>
                </a:solidFill>
                <a:latin typeface="+mj-ea"/>
                <a:ea typeface="+mj-ea"/>
              </a:rPr>
              <a:t>扫描蜜罐的</a:t>
            </a:r>
            <a:r>
              <a:rPr lang="en-US" altLang="zh-CN" sz="2400" dirty="0">
                <a:solidFill>
                  <a:schemeClr val="bg2"/>
                </a:solidFill>
                <a:latin typeface="+mj-ea"/>
                <a:ea typeface="+mj-ea"/>
              </a:rPr>
              <a:t>10201</a:t>
            </a:r>
            <a:r>
              <a:rPr lang="zh-CN" altLang="zh-CN" sz="2400" dirty="0">
                <a:solidFill>
                  <a:schemeClr val="bg2"/>
                </a:solidFill>
                <a:latin typeface="+mj-ea"/>
                <a:ea typeface="+mj-ea"/>
              </a:rPr>
              <a:t>端口</a:t>
            </a:r>
            <a:r>
              <a:rPr lang="zh-CN" altLang="en-US" sz="2400" dirty="0">
                <a:solidFill>
                  <a:schemeClr val="bg2"/>
                </a:solidFill>
                <a:latin typeface="+mj-ea"/>
                <a:ea typeface="+mj-ea"/>
              </a:rPr>
              <a:t>：</a:t>
            </a:r>
            <a:endParaRPr lang="en-US" altLang="zh-CN" sz="2400" dirty="0">
              <a:solidFill>
                <a:schemeClr val="bg2"/>
              </a:solidFill>
              <a:latin typeface="+mj-ea"/>
              <a:ea typeface="+mj-ea"/>
            </a:endParaRPr>
          </a:p>
        </p:txBody>
      </p:sp>
      <p:pic>
        <p:nvPicPr>
          <p:cNvPr id="5" name="图片 4">
            <a:extLst>
              <a:ext uri="{FF2B5EF4-FFF2-40B4-BE49-F238E27FC236}">
                <a16:creationId xmlns:a16="http://schemas.microsoft.com/office/drawing/2014/main" id="{69D7E0DF-8DCB-EDC5-40F1-DC8F414EED0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 t="3068" r="38538" b="-3068"/>
          <a:stretch/>
        </p:blipFill>
        <p:spPr bwMode="auto">
          <a:xfrm>
            <a:off x="769568" y="4816396"/>
            <a:ext cx="11054814" cy="1628612"/>
          </a:xfrm>
          <a:prstGeom prst="rect">
            <a:avLst/>
          </a:prstGeom>
          <a:noFill/>
          <a:ln>
            <a:noFill/>
          </a:ln>
        </p:spPr>
      </p:pic>
      <p:pic>
        <p:nvPicPr>
          <p:cNvPr id="2" name="图片 1">
            <a:extLst>
              <a:ext uri="{FF2B5EF4-FFF2-40B4-BE49-F238E27FC236}">
                <a16:creationId xmlns:a16="http://schemas.microsoft.com/office/drawing/2014/main" id="{FA4C9568-6C8E-DC26-F88F-14F69B3AE64A}"/>
              </a:ext>
            </a:extLst>
          </p:cNvPr>
          <p:cNvPicPr>
            <a:picLocks noChangeAspect="1"/>
          </p:cNvPicPr>
          <p:nvPr/>
        </p:nvPicPr>
        <p:blipFill rotWithShape="1">
          <a:blip r:embed="rId7">
            <a:extLst>
              <a:ext uri="{28A0092B-C50C-407E-A947-70E740481C1C}">
                <a14:useLocalDpi xmlns:a14="http://schemas.microsoft.com/office/drawing/2010/main" val="0"/>
              </a:ext>
            </a:extLst>
          </a:blip>
          <a:srcRect b="92857"/>
          <a:stretch/>
        </p:blipFill>
        <p:spPr bwMode="auto">
          <a:xfrm>
            <a:off x="1718888" y="3185180"/>
            <a:ext cx="5445892" cy="245943"/>
          </a:xfrm>
          <a:prstGeom prst="rect">
            <a:avLst/>
          </a:prstGeom>
          <a:noFill/>
          <a:ln>
            <a:noFill/>
          </a:ln>
          <a:extLst>
            <a:ext uri="{53640926-AAD7-44D8-BBD7-CCE9431645EC}">
              <a14:shadowObscured xmlns:a14="http://schemas.microsoft.com/office/drawing/2010/main"/>
            </a:ext>
          </a:extLst>
        </p:spPr>
      </p:pic>
      <p:sp>
        <p:nvSpPr>
          <p:cNvPr id="9" name="椭圆 8">
            <a:extLst>
              <a:ext uri="{FF2B5EF4-FFF2-40B4-BE49-F238E27FC236}">
                <a16:creationId xmlns:a16="http://schemas.microsoft.com/office/drawing/2014/main" id="{897819E5-D4E6-49EA-54B2-69F99347AE2A}"/>
              </a:ext>
            </a:extLst>
          </p:cNvPr>
          <p:cNvSpPr/>
          <p:nvPr/>
        </p:nvSpPr>
        <p:spPr>
          <a:xfrm>
            <a:off x="3701698" y="5023864"/>
            <a:ext cx="419747" cy="399134"/>
          </a:xfrm>
          <a:prstGeom prst="ellipse">
            <a:avLst/>
          </a:prstGeom>
          <a:noFill/>
          <a:ln w="133350">
            <a:solidFill>
              <a:schemeClr val="accent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92BD5D7-3933-C0FD-C324-7776862A5349}"/>
              </a:ext>
            </a:extLst>
          </p:cNvPr>
          <p:cNvSpPr/>
          <p:nvPr/>
        </p:nvSpPr>
        <p:spPr>
          <a:xfrm>
            <a:off x="4231960" y="5698019"/>
            <a:ext cx="419747" cy="399134"/>
          </a:xfrm>
          <a:prstGeom prst="ellipse">
            <a:avLst/>
          </a:prstGeom>
          <a:noFill/>
          <a:ln w="133350">
            <a:solidFill>
              <a:schemeClr val="accent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4916252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5</a:t>
            </a:r>
            <a:r>
              <a:rPr lang="zh-CN" altLang="en-US" dirty="0">
                <a:solidFill>
                  <a:schemeClr val="bg1"/>
                </a:solidFill>
              </a:rPr>
              <a:t>、扫描与分析</a:t>
            </a:r>
          </a:p>
        </p:txBody>
      </p:sp>
      <p:sp>
        <p:nvSpPr>
          <p:cNvPr id="11" name="矩形 10">
            <a:extLst>
              <a:ext uri="{FF2B5EF4-FFF2-40B4-BE49-F238E27FC236}">
                <a16:creationId xmlns:a16="http://schemas.microsoft.com/office/drawing/2014/main" id="{F3AB4A12-5ADC-A49A-E8A0-8D0F416FB5F7}"/>
              </a:ext>
            </a:extLst>
          </p:cNvPr>
          <p:cNvSpPr/>
          <p:nvPr/>
        </p:nvSpPr>
        <p:spPr>
          <a:xfrm>
            <a:off x="7633090" y="748053"/>
            <a:ext cx="435888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被访问的记录</a:t>
            </a:r>
          </a:p>
        </p:txBody>
      </p:sp>
      <p:pic>
        <p:nvPicPr>
          <p:cNvPr id="12" name="图片 11">
            <a:extLst>
              <a:ext uri="{FF2B5EF4-FFF2-40B4-BE49-F238E27FC236}">
                <a16:creationId xmlns:a16="http://schemas.microsoft.com/office/drawing/2014/main" id="{59D048CE-335E-4102-BE26-B41C4C0C122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846" y="1817166"/>
            <a:ext cx="3804326" cy="4773973"/>
          </a:xfrm>
          <a:prstGeom prst="rect">
            <a:avLst/>
          </a:prstGeom>
          <a:noFill/>
          <a:ln>
            <a:noFill/>
          </a:ln>
        </p:spPr>
      </p:pic>
      <p:pic>
        <p:nvPicPr>
          <p:cNvPr id="13" name="图片 12">
            <a:extLst>
              <a:ext uri="{FF2B5EF4-FFF2-40B4-BE49-F238E27FC236}">
                <a16:creationId xmlns:a16="http://schemas.microsoft.com/office/drawing/2014/main" id="{C3F0E275-EB10-0A8E-97F0-BC4EE627419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18387" y="1116567"/>
            <a:ext cx="3997235" cy="4807608"/>
          </a:xfrm>
          <a:prstGeom prst="rect">
            <a:avLst/>
          </a:prstGeom>
          <a:noFill/>
          <a:ln>
            <a:noFill/>
          </a:ln>
        </p:spPr>
      </p:pic>
      <p:pic>
        <p:nvPicPr>
          <p:cNvPr id="15" name="图片 14">
            <a:extLst>
              <a:ext uri="{FF2B5EF4-FFF2-40B4-BE49-F238E27FC236}">
                <a16:creationId xmlns:a16="http://schemas.microsoft.com/office/drawing/2014/main" id="{34463C4E-DD7A-2081-B0A0-5C3F6E3C560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42154" y="1802462"/>
            <a:ext cx="3679931" cy="4613086"/>
          </a:xfrm>
          <a:prstGeom prst="rect">
            <a:avLst/>
          </a:prstGeom>
          <a:noFill/>
          <a:ln>
            <a:noFill/>
          </a:ln>
        </p:spPr>
      </p:pic>
      <p:pic>
        <p:nvPicPr>
          <p:cNvPr id="16" name="图片 15">
            <a:extLst>
              <a:ext uri="{FF2B5EF4-FFF2-40B4-BE49-F238E27FC236}">
                <a16:creationId xmlns:a16="http://schemas.microsoft.com/office/drawing/2014/main" id="{C93801ED-396B-5978-8D0C-CE20681F30C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060294" y="2582666"/>
            <a:ext cx="3642860" cy="2422856"/>
          </a:xfrm>
          <a:prstGeom prst="rect">
            <a:avLst/>
          </a:prstGeom>
          <a:noFill/>
          <a:ln>
            <a:noFill/>
          </a:ln>
        </p:spPr>
      </p:pic>
    </p:spTree>
    <p:custDataLst>
      <p:tags r:id="rId1"/>
    </p:custDataLst>
    <p:extLst>
      <p:ext uri="{BB962C8B-B14F-4D97-AF65-F5344CB8AC3E}">
        <p14:creationId xmlns:p14="http://schemas.microsoft.com/office/powerpoint/2010/main" val="285657961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6</a:t>
            </a:r>
            <a:r>
              <a:rPr lang="zh-CN" altLang="en-US" dirty="0">
                <a:solidFill>
                  <a:schemeClr val="bg1"/>
                </a:solidFill>
              </a:rPr>
              <a:t>、扫描与分析</a:t>
            </a:r>
            <a:r>
              <a:rPr lang="en-US" altLang="zh-CN" dirty="0">
                <a:solidFill>
                  <a:schemeClr val="bg1"/>
                </a:solidFill>
              </a:rPr>
              <a:t>—</a:t>
            </a:r>
            <a:r>
              <a:rPr lang="zh-CN" altLang="en-US" sz="3200" dirty="0">
                <a:solidFill>
                  <a:schemeClr val="bg1"/>
                </a:solidFill>
              </a:rPr>
              <a:t>报错记录</a:t>
            </a:r>
            <a:endParaRPr lang="zh-CN" altLang="zh-CN" sz="32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616F0B25-A796-C41E-E096-B35BA5E8C48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9075" y="985488"/>
            <a:ext cx="5274310" cy="4200525"/>
          </a:xfrm>
          <a:prstGeom prst="rect">
            <a:avLst/>
          </a:prstGeom>
          <a:noFill/>
          <a:ln>
            <a:noFill/>
          </a:ln>
        </p:spPr>
      </p:pic>
      <p:pic>
        <p:nvPicPr>
          <p:cNvPr id="3" name="图片 2">
            <a:extLst>
              <a:ext uri="{FF2B5EF4-FFF2-40B4-BE49-F238E27FC236}">
                <a16:creationId xmlns:a16="http://schemas.microsoft.com/office/drawing/2014/main" id="{2F7307C8-C257-AE18-4F47-70145BD1FB3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8498" y="4763747"/>
            <a:ext cx="5274310" cy="1964055"/>
          </a:xfrm>
          <a:prstGeom prst="rect">
            <a:avLst/>
          </a:prstGeom>
          <a:noFill/>
          <a:ln>
            <a:noFill/>
          </a:ln>
        </p:spPr>
      </p:pic>
      <p:pic>
        <p:nvPicPr>
          <p:cNvPr id="5" name="图片 4">
            <a:extLst>
              <a:ext uri="{FF2B5EF4-FFF2-40B4-BE49-F238E27FC236}">
                <a16:creationId xmlns:a16="http://schemas.microsoft.com/office/drawing/2014/main" id="{988293CD-2931-B5F1-5ADE-2C874B540C4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904718" y="827979"/>
            <a:ext cx="5274310" cy="2061210"/>
          </a:xfrm>
          <a:prstGeom prst="rect">
            <a:avLst/>
          </a:prstGeom>
          <a:noFill/>
          <a:ln>
            <a:noFill/>
          </a:ln>
        </p:spPr>
      </p:pic>
      <p:pic>
        <p:nvPicPr>
          <p:cNvPr id="6" name="图片 5">
            <a:extLst>
              <a:ext uri="{FF2B5EF4-FFF2-40B4-BE49-F238E27FC236}">
                <a16:creationId xmlns:a16="http://schemas.microsoft.com/office/drawing/2014/main" id="{FE928671-7305-F9ED-3979-43C9E94DA28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04718" y="2855479"/>
            <a:ext cx="5274310" cy="1790065"/>
          </a:xfrm>
          <a:prstGeom prst="rect">
            <a:avLst/>
          </a:prstGeom>
          <a:noFill/>
          <a:ln>
            <a:noFill/>
          </a:ln>
        </p:spPr>
      </p:pic>
      <p:pic>
        <p:nvPicPr>
          <p:cNvPr id="11" name="图片 10">
            <a:extLst>
              <a:ext uri="{FF2B5EF4-FFF2-40B4-BE49-F238E27FC236}">
                <a16:creationId xmlns:a16="http://schemas.microsoft.com/office/drawing/2014/main" id="{BC26BE7A-8F1C-5407-8F87-9AF5F3DCAE3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4718" y="4621507"/>
            <a:ext cx="5274310" cy="2106295"/>
          </a:xfrm>
          <a:prstGeom prst="rect">
            <a:avLst/>
          </a:prstGeom>
          <a:noFill/>
          <a:ln>
            <a:noFill/>
          </a:ln>
        </p:spPr>
      </p:pic>
      <p:sp>
        <p:nvSpPr>
          <p:cNvPr id="20" name="文本框 19">
            <a:extLst>
              <a:ext uri="{FF2B5EF4-FFF2-40B4-BE49-F238E27FC236}">
                <a16:creationId xmlns:a16="http://schemas.microsoft.com/office/drawing/2014/main" id="{F05E5433-CA1E-91D7-430C-BEA36C13CEA9}"/>
              </a:ext>
            </a:extLst>
          </p:cNvPr>
          <p:cNvSpPr txBox="1"/>
          <p:nvPr/>
        </p:nvSpPr>
        <p:spPr>
          <a:xfrm>
            <a:off x="639459" y="1096169"/>
            <a:ext cx="4685258" cy="954107"/>
          </a:xfrm>
          <a:prstGeom prst="rect">
            <a:avLst/>
          </a:prstGeom>
          <a:noFill/>
        </p:spPr>
        <p:txBody>
          <a:bodyPr wrap="square">
            <a:spAutoFit/>
          </a:bodyPr>
          <a:lstStyle/>
          <a:p>
            <a:r>
              <a:rPr lang="zh-CN" altLang="zh-CN" sz="2800" b="1"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rPr>
              <a:t>同一</a:t>
            </a:r>
            <a:r>
              <a:rPr lang="en-US" altLang="zh-CN" sz="2800" b="1" kern="100" dirty="0" err="1">
                <a:solidFill>
                  <a:schemeClr val="bg2"/>
                </a:solidFill>
                <a:effectLst/>
                <a:latin typeface="等线" panose="02010600030101010101" pitchFamily="2" charset="-122"/>
                <a:ea typeface="等线" panose="02010600030101010101" pitchFamily="2" charset="-122"/>
                <a:cs typeface="Times New Roman" panose="02020603050405020304" pitchFamily="18" charset="0"/>
              </a:rPr>
              <a:t>ip</a:t>
            </a:r>
            <a:r>
              <a:rPr lang="en-US" altLang="zh-CN" sz="2800" b="1"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rPr>
              <a:t> 39.103.164.38</a:t>
            </a:r>
            <a:r>
              <a:rPr lang="zh-CN" altLang="zh-CN" sz="2800" b="1"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rPr>
              <a:t>连接了</a:t>
            </a:r>
            <a:r>
              <a:rPr lang="en-US" altLang="zh-CN" sz="2800" b="1"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rPr>
              <a:t>74</a:t>
            </a:r>
            <a:r>
              <a:rPr lang="zh-CN" altLang="zh-CN" sz="2800" b="1"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rPr>
              <a:t>次</a:t>
            </a:r>
            <a:r>
              <a:rPr lang="zh-CN" altLang="en-US" sz="2800" b="1"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b="1"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rPr>
              <a:t>明显的攻击</a:t>
            </a:r>
            <a:endParaRPr lang="zh-CN" altLang="en-US" sz="2800" b="1" dirty="0"/>
          </a:p>
        </p:txBody>
      </p:sp>
      <p:grpSp>
        <p:nvGrpSpPr>
          <p:cNvPr id="18" name="组合 17">
            <a:extLst>
              <a:ext uri="{FF2B5EF4-FFF2-40B4-BE49-F238E27FC236}">
                <a16:creationId xmlns:a16="http://schemas.microsoft.com/office/drawing/2014/main" id="{60180731-1D5E-CC82-124D-2575E99EF8A0}"/>
              </a:ext>
            </a:extLst>
          </p:cNvPr>
          <p:cNvGrpSpPr/>
          <p:nvPr/>
        </p:nvGrpSpPr>
        <p:grpSpPr>
          <a:xfrm>
            <a:off x="2227729" y="3112978"/>
            <a:ext cx="7736541" cy="669616"/>
            <a:chOff x="942124" y="2701688"/>
            <a:chExt cx="9714525" cy="849004"/>
          </a:xfrm>
        </p:grpSpPr>
        <p:pic>
          <p:nvPicPr>
            <p:cNvPr id="12" name="图片 11">
              <a:extLst>
                <a:ext uri="{FF2B5EF4-FFF2-40B4-BE49-F238E27FC236}">
                  <a16:creationId xmlns:a16="http://schemas.microsoft.com/office/drawing/2014/main" id="{D0F0E666-8859-913A-B98F-B973D6CBF3DD}"/>
                </a:ext>
              </a:extLst>
            </p:cNvPr>
            <p:cNvPicPr>
              <a:picLocks noChangeAspect="1"/>
            </p:cNvPicPr>
            <p:nvPr/>
          </p:nvPicPr>
          <p:blipFill rotWithShape="1">
            <a:blip r:embed="rId7">
              <a:extLst>
                <a:ext uri="{28A0092B-C50C-407E-A947-70E740481C1C}">
                  <a14:useLocalDpi xmlns:a14="http://schemas.microsoft.com/office/drawing/2010/main" val="0"/>
                </a:ext>
              </a:extLst>
            </a:blip>
            <a:srcRect t="41051" b="47976"/>
            <a:stretch/>
          </p:blipFill>
          <p:spPr bwMode="auto">
            <a:xfrm>
              <a:off x="942124" y="2701688"/>
              <a:ext cx="9714525" cy="849004"/>
            </a:xfrm>
            <a:prstGeom prst="rect">
              <a:avLst/>
            </a:prstGeom>
            <a:noFill/>
            <a:ln>
              <a:noFill/>
            </a:ln>
          </p:spPr>
        </p:pic>
        <p:sp>
          <p:nvSpPr>
            <p:cNvPr id="14" name="矩形 13">
              <a:extLst>
                <a:ext uri="{FF2B5EF4-FFF2-40B4-BE49-F238E27FC236}">
                  <a16:creationId xmlns:a16="http://schemas.microsoft.com/office/drawing/2014/main" id="{3FA08FB1-7216-4453-1412-02B978CE858E}"/>
                </a:ext>
              </a:extLst>
            </p:cNvPr>
            <p:cNvSpPr/>
            <p:nvPr/>
          </p:nvSpPr>
          <p:spPr>
            <a:xfrm>
              <a:off x="4252404" y="2717806"/>
              <a:ext cx="3515557" cy="25130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529B16A-0886-086E-EFE4-C36627666338}"/>
                </a:ext>
              </a:extLst>
            </p:cNvPr>
            <p:cNvSpPr/>
            <p:nvPr/>
          </p:nvSpPr>
          <p:spPr>
            <a:xfrm>
              <a:off x="9060012" y="2904912"/>
              <a:ext cx="1012131" cy="21789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DA903A7-2565-F859-DEF3-29A15B6260FC}"/>
                </a:ext>
              </a:extLst>
            </p:cNvPr>
            <p:cNvSpPr/>
            <p:nvPr/>
          </p:nvSpPr>
          <p:spPr>
            <a:xfrm>
              <a:off x="8157724" y="3354406"/>
              <a:ext cx="2370992" cy="1861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思想气泡: 云 12">
            <a:extLst>
              <a:ext uri="{FF2B5EF4-FFF2-40B4-BE49-F238E27FC236}">
                <a16:creationId xmlns:a16="http://schemas.microsoft.com/office/drawing/2014/main" id="{03DB4928-ADA8-1765-1180-44DCF56AD4E1}"/>
              </a:ext>
            </a:extLst>
          </p:cNvPr>
          <p:cNvSpPr/>
          <p:nvPr/>
        </p:nvSpPr>
        <p:spPr>
          <a:xfrm rot="578348">
            <a:off x="5603279" y="1539325"/>
            <a:ext cx="6147831" cy="384563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6A7D58E-D7F7-5B5D-8D15-9F8A3C05B3F2}"/>
              </a:ext>
            </a:extLst>
          </p:cNvPr>
          <p:cNvSpPr txBox="1"/>
          <p:nvPr/>
        </p:nvSpPr>
        <p:spPr>
          <a:xfrm>
            <a:off x="6241513" y="2278477"/>
            <a:ext cx="5058848" cy="2308324"/>
          </a:xfrm>
          <a:prstGeom prst="rect">
            <a:avLst/>
          </a:prstGeom>
          <a:noFill/>
        </p:spPr>
        <p:txBody>
          <a:bodyPr wrap="square" rtlCol="0">
            <a:spAutoFit/>
          </a:bodyPr>
          <a:lstStyle/>
          <a:p>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错误信息表明蜜罐在处理</a:t>
            </a:r>
            <a:r>
              <a:rPr lang="en-US" altLang="zh-CN" sz="1800" dirty="0">
                <a:effectLst/>
                <a:ea typeface="等线" panose="02010600030101010101" pitchFamily="2" charset="-122"/>
                <a:cs typeface="Times New Roman" panose="02020603050405020304" pitchFamily="18" charset="0"/>
              </a:rPr>
              <a:t> S7Comm </a:t>
            </a:r>
            <a:r>
              <a:rPr lang="zh-CN" altLang="zh-CN" sz="1800" dirty="0">
                <a:effectLst/>
                <a:ea typeface="等线" panose="02010600030101010101" pitchFamily="2" charset="-122"/>
                <a:cs typeface="Times New Roman" panose="02020603050405020304" pitchFamily="18" charset="0"/>
              </a:rPr>
              <a:t>协议时遇到了一个异常情况，具体是解析包头结构时出现了问题。</a:t>
            </a:r>
            <a:endParaRPr lang="en-US" altLang="zh-CN" sz="1800" dirty="0">
              <a:effectLst/>
              <a:ea typeface="等线" panose="02010600030101010101" pitchFamily="2" charset="-122"/>
              <a:cs typeface="Times New Roman" panose="02020603050405020304" pitchFamily="18" charset="0"/>
            </a:endParaRPr>
          </a:p>
          <a:p>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这种类型的报错通常是由于攻击者发送了非法或损坏的数据包导致的，攻击者可能试图探测蜜罐的漏洞或执行其他恶意操作。</a:t>
            </a:r>
            <a:endParaRPr lang="en-US" altLang="zh-CN" sz="1800" dirty="0">
              <a:effectLst/>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       为了确定原因可以：</a:t>
            </a:r>
            <a:r>
              <a:rPr lang="zh-CN" altLang="zh-CN" sz="1800" dirty="0">
                <a:effectLst/>
                <a:ea typeface="等线" panose="02010600030101010101" pitchFamily="2" charset="-122"/>
                <a:cs typeface="Times New Roman" panose="02020603050405020304" pitchFamily="18" charset="0"/>
              </a:rPr>
              <a:t>检查其他日志</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分析网络流量</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调查攻击者行为</a:t>
            </a:r>
            <a:endParaRPr lang="zh-CN" altLang="en-US" dirty="0"/>
          </a:p>
        </p:txBody>
      </p:sp>
    </p:spTree>
    <p:custDataLst>
      <p:tags r:id="rId1"/>
    </p:custDataLst>
    <p:extLst>
      <p:ext uri="{BB962C8B-B14F-4D97-AF65-F5344CB8AC3E}">
        <p14:creationId xmlns:p14="http://schemas.microsoft.com/office/powerpoint/2010/main" val="4011775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1000" fill="hold"/>
                                        <p:tgtEl>
                                          <p:spTgt spid="18"/>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6</a:t>
            </a:r>
            <a:r>
              <a:rPr lang="zh-CN" altLang="en-US" dirty="0">
                <a:solidFill>
                  <a:schemeClr val="bg1"/>
                </a:solidFill>
              </a:rPr>
              <a:t>、扫描与分析</a:t>
            </a:r>
            <a:r>
              <a:rPr lang="en-US" altLang="zh-CN" dirty="0">
                <a:solidFill>
                  <a:schemeClr val="bg1"/>
                </a:solidFill>
              </a:rPr>
              <a:t>—</a:t>
            </a:r>
            <a:r>
              <a:rPr lang="zh-CN" altLang="en-US" sz="3200" dirty="0">
                <a:solidFill>
                  <a:schemeClr val="bg1"/>
                </a:solidFill>
              </a:rPr>
              <a:t>攻击者行为</a:t>
            </a:r>
            <a:endParaRPr lang="zh-CN" altLang="zh-CN" sz="32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CE638964-F845-4B64-E055-319E169B0BA1}"/>
              </a:ext>
            </a:extLst>
          </p:cNvPr>
          <p:cNvPicPr>
            <a:picLocks noChangeAspect="1"/>
          </p:cNvPicPr>
          <p:nvPr/>
        </p:nvPicPr>
        <p:blipFill>
          <a:blip r:embed="rId7"/>
          <a:stretch>
            <a:fillRect/>
          </a:stretch>
        </p:blipFill>
        <p:spPr>
          <a:xfrm>
            <a:off x="732556" y="1369610"/>
            <a:ext cx="10228261" cy="3450468"/>
          </a:xfrm>
          <a:prstGeom prst="rect">
            <a:avLst/>
          </a:prstGeom>
        </p:spPr>
      </p:pic>
      <p:grpSp>
        <p:nvGrpSpPr>
          <p:cNvPr id="16" name="组合 15">
            <a:extLst>
              <a:ext uri="{FF2B5EF4-FFF2-40B4-BE49-F238E27FC236}">
                <a16:creationId xmlns:a16="http://schemas.microsoft.com/office/drawing/2014/main" id="{67BD05E0-2101-21AC-9D80-CE977CBB04D8}"/>
              </a:ext>
            </a:extLst>
          </p:cNvPr>
          <p:cNvGrpSpPr/>
          <p:nvPr/>
        </p:nvGrpSpPr>
        <p:grpSpPr>
          <a:xfrm>
            <a:off x="732556" y="1323194"/>
            <a:ext cx="10662267" cy="3543300"/>
            <a:chOff x="515553" y="1312716"/>
            <a:chExt cx="10662267" cy="3543300"/>
          </a:xfrm>
        </p:grpSpPr>
        <p:pic>
          <p:nvPicPr>
            <p:cNvPr id="12" name="图片 11">
              <a:extLst>
                <a:ext uri="{FF2B5EF4-FFF2-40B4-BE49-F238E27FC236}">
                  <a16:creationId xmlns:a16="http://schemas.microsoft.com/office/drawing/2014/main" id="{D6F8B50E-0DD3-DFFA-4028-2877A2287F30}"/>
                </a:ext>
              </a:extLst>
            </p:cNvPr>
            <p:cNvPicPr>
              <a:picLocks noChangeAspect="1"/>
            </p:cNvPicPr>
            <p:nvPr/>
          </p:nvPicPr>
          <p:blipFill>
            <a:blip r:embed="rId8"/>
            <a:stretch>
              <a:fillRect/>
            </a:stretch>
          </p:blipFill>
          <p:spPr>
            <a:xfrm>
              <a:off x="547920" y="1312716"/>
              <a:ext cx="10629900" cy="3543300"/>
            </a:xfrm>
            <a:prstGeom prst="rect">
              <a:avLst/>
            </a:prstGeom>
          </p:spPr>
        </p:pic>
        <p:sp>
          <p:nvSpPr>
            <p:cNvPr id="6" name="矩形 5">
              <a:extLst>
                <a:ext uri="{FF2B5EF4-FFF2-40B4-BE49-F238E27FC236}">
                  <a16:creationId xmlns:a16="http://schemas.microsoft.com/office/drawing/2014/main" id="{442398C2-E997-946D-1954-7E90BDB99678}"/>
                </a:ext>
              </a:extLst>
            </p:cNvPr>
            <p:cNvSpPr/>
            <p:nvPr/>
          </p:nvSpPr>
          <p:spPr>
            <a:xfrm>
              <a:off x="515553" y="1550151"/>
              <a:ext cx="9140090" cy="18825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F39F592-79B8-DAD0-3456-95135A7E1AAC}"/>
                </a:ext>
              </a:extLst>
            </p:cNvPr>
            <p:cNvSpPr/>
            <p:nvPr/>
          </p:nvSpPr>
          <p:spPr>
            <a:xfrm>
              <a:off x="515553" y="2712005"/>
              <a:ext cx="9140090" cy="18825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8E34F72-7022-E3E7-CD0B-68CB03BFD7C0}"/>
                </a:ext>
              </a:extLst>
            </p:cNvPr>
            <p:cNvSpPr/>
            <p:nvPr/>
          </p:nvSpPr>
          <p:spPr>
            <a:xfrm>
              <a:off x="515553" y="3492421"/>
              <a:ext cx="9140090" cy="18825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8353F2F-72DD-63F6-5D02-AAD42065CAED}"/>
                </a:ext>
              </a:extLst>
            </p:cNvPr>
            <p:cNvSpPr/>
            <p:nvPr/>
          </p:nvSpPr>
          <p:spPr>
            <a:xfrm>
              <a:off x="533272" y="4272837"/>
              <a:ext cx="9140090" cy="18825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0008B841-C3BB-D576-C51D-F0886DBE97A3}"/>
              </a:ext>
            </a:extLst>
          </p:cNvPr>
          <p:cNvSpPr txBox="1"/>
          <p:nvPr/>
        </p:nvSpPr>
        <p:spPr>
          <a:xfrm>
            <a:off x="732555" y="4943428"/>
            <a:ext cx="10662267" cy="1323439"/>
          </a:xfrm>
          <a:prstGeom prst="rect">
            <a:avLst/>
          </a:prstGeom>
          <a:noFill/>
        </p:spPr>
        <p:txBody>
          <a:bodyPr wrap="square">
            <a:spAutoFit/>
          </a:bodyPr>
          <a:lstStyle/>
          <a:p>
            <a:pPr marL="342900" indent="-342900">
              <a:buFont typeface="Wingdings" panose="05000000000000000000" pitchFamily="2" charset="2"/>
              <a:buChar char="Ø"/>
            </a:pPr>
            <a:r>
              <a:rPr lang="zh-CN" altLang="zh-CN" sz="2000" dirty="0">
                <a:solidFill>
                  <a:schemeClr val="bg1"/>
                </a:solidFill>
                <a:effectLst/>
                <a:ea typeface="等线" panose="02010600030101010101" pitchFamily="2" charset="-122"/>
                <a:cs typeface="Times New Roman" panose="02020603050405020304" pitchFamily="18" charset="0"/>
              </a:rPr>
              <a:t>标红的这几条表示来自“</a:t>
            </a:r>
            <a:r>
              <a:rPr lang="en-US" altLang="zh-CN" sz="2000" dirty="0">
                <a:solidFill>
                  <a:schemeClr val="bg1"/>
                </a:solidFill>
                <a:effectLst/>
                <a:ea typeface="等线" panose="02010600030101010101" pitchFamily="2" charset="-122"/>
                <a:cs typeface="Times New Roman" panose="02020603050405020304" pitchFamily="18" charset="0"/>
              </a:rPr>
              <a:t>47.102.184.30</a:t>
            </a:r>
            <a:r>
              <a:rPr lang="zh-CN" altLang="zh-CN" sz="2000" dirty="0">
                <a:solidFill>
                  <a:schemeClr val="bg1"/>
                </a:solidFill>
                <a:effectLst/>
                <a:ea typeface="等线" panose="02010600030101010101" pitchFamily="2" charset="-122"/>
                <a:cs typeface="Times New Roman" panose="02020603050405020304" pitchFamily="18" charset="0"/>
              </a:rPr>
              <a:t>”这个</a:t>
            </a:r>
            <a:r>
              <a:rPr lang="en-US" altLang="zh-CN" sz="2000" dirty="0">
                <a:solidFill>
                  <a:schemeClr val="bg1"/>
                </a:solidFill>
                <a:effectLst/>
                <a:ea typeface="等线" panose="02010600030101010101" pitchFamily="2" charset="-122"/>
                <a:cs typeface="Times New Roman" panose="02020603050405020304" pitchFamily="18" charset="0"/>
              </a:rPr>
              <a:t>IP</a:t>
            </a:r>
            <a:r>
              <a:rPr lang="zh-CN" altLang="zh-CN" sz="2000" dirty="0">
                <a:solidFill>
                  <a:schemeClr val="bg1"/>
                </a:solidFill>
                <a:effectLst/>
                <a:ea typeface="等线" panose="02010600030101010101" pitchFamily="2" charset="-122"/>
                <a:cs typeface="Times New Roman" panose="02020603050405020304" pitchFamily="18" charset="0"/>
              </a:rPr>
              <a:t>对服务器发出的请求，可以看到试图访问</a:t>
            </a:r>
            <a:r>
              <a:rPr lang="en-US" altLang="zh-CN" sz="2000" dirty="0">
                <a:solidFill>
                  <a:schemeClr val="bg1"/>
                </a:solidFill>
                <a:effectLst/>
                <a:ea typeface="等线" panose="02010600030101010101" pitchFamily="2" charset="-122"/>
                <a:cs typeface="Times New Roman" panose="02020603050405020304" pitchFamily="18" charset="0"/>
              </a:rPr>
              <a:t>/nice%20ports%2C/Tri%6Eity.txt%2ebak</a:t>
            </a:r>
            <a:r>
              <a:rPr lang="zh-CN" altLang="zh-CN" sz="2000" dirty="0">
                <a:solidFill>
                  <a:schemeClr val="bg1"/>
                </a:solidFill>
                <a:effectLst/>
                <a:ea typeface="等线" panose="02010600030101010101" pitchFamily="2" charset="-122"/>
                <a:cs typeface="Times New Roman" panose="02020603050405020304" pitchFamily="18" charset="0"/>
              </a:rPr>
              <a:t>和</a:t>
            </a:r>
            <a:r>
              <a:rPr lang="en-US" altLang="zh-CN" sz="2000" dirty="0">
                <a:solidFill>
                  <a:schemeClr val="bg1"/>
                </a:solidFill>
                <a:effectLst/>
                <a:ea typeface="等线" panose="02010600030101010101" pitchFamily="2" charset="-122"/>
                <a:cs typeface="Times New Roman" panose="02020603050405020304" pitchFamily="18" charset="0"/>
              </a:rPr>
              <a:t>/server-info</a:t>
            </a:r>
            <a:r>
              <a:rPr lang="zh-CN" altLang="zh-CN" sz="2000" dirty="0">
                <a:solidFill>
                  <a:schemeClr val="bg1"/>
                </a:solidFill>
                <a:effectLst/>
                <a:ea typeface="等线" panose="02010600030101010101" pitchFamily="2" charset="-122"/>
                <a:cs typeface="Times New Roman" panose="02020603050405020304" pitchFamily="18" charset="0"/>
              </a:rPr>
              <a:t>。</a:t>
            </a:r>
            <a:endParaRPr lang="en-US" altLang="zh-CN" sz="2000" dirty="0">
              <a:solidFill>
                <a:schemeClr val="bg1"/>
              </a:solidFill>
              <a:ea typeface="等线"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en-US" altLang="zh-CN" sz="2000" b="1" dirty="0">
                <a:solidFill>
                  <a:schemeClr val="bg1"/>
                </a:solidFill>
              </a:rPr>
              <a:t>/nice ports/</a:t>
            </a:r>
            <a:r>
              <a:rPr lang="en-US" altLang="zh-CN" sz="2000" b="1" dirty="0" err="1">
                <a:solidFill>
                  <a:schemeClr val="bg1"/>
                </a:solidFill>
              </a:rPr>
              <a:t>Trinity.txt.bak</a:t>
            </a:r>
            <a:r>
              <a:rPr lang="en-US" altLang="zh-CN" sz="2000" b="1" dirty="0">
                <a:solidFill>
                  <a:schemeClr val="bg1"/>
                </a:solidFill>
              </a:rPr>
              <a:t>: </a:t>
            </a:r>
            <a:r>
              <a:rPr lang="zh-CN" altLang="zh-CN" sz="2000" dirty="0">
                <a:solidFill>
                  <a:schemeClr val="bg1"/>
                </a:solidFill>
              </a:rPr>
              <a:t>这个请求是尝试查找可能存在的敏感文件</a:t>
            </a:r>
            <a:r>
              <a:rPr lang="en-US" altLang="zh-CN" sz="2000" dirty="0">
                <a:solidFill>
                  <a:schemeClr val="bg1"/>
                </a:solidFill>
              </a:rPr>
              <a:t> "</a:t>
            </a:r>
            <a:r>
              <a:rPr lang="en-US" altLang="zh-CN" sz="2000" dirty="0" err="1">
                <a:solidFill>
                  <a:schemeClr val="bg1"/>
                </a:solidFill>
              </a:rPr>
              <a:t>Trinity.txt.bak</a:t>
            </a:r>
            <a:r>
              <a:rPr lang="en-US" altLang="zh-CN" sz="2000" dirty="0">
                <a:solidFill>
                  <a:schemeClr val="bg1"/>
                </a:solidFill>
              </a:rPr>
              <a:t>"</a:t>
            </a:r>
            <a:r>
              <a:rPr lang="zh-CN" altLang="zh-CN" sz="2000" dirty="0">
                <a:solidFill>
                  <a:schemeClr val="bg1"/>
                </a:solidFill>
              </a:rPr>
              <a:t>。</a:t>
            </a:r>
            <a:endParaRPr lang="en-US" altLang="zh-CN" sz="2000" dirty="0">
              <a:solidFill>
                <a:schemeClr val="bg1"/>
              </a:solidFill>
            </a:endParaRPr>
          </a:p>
          <a:p>
            <a:pPr marL="342900" indent="-342900">
              <a:buFont typeface="Wingdings" panose="05000000000000000000" pitchFamily="2" charset="2"/>
              <a:buChar char="Ø"/>
            </a:pPr>
            <a:r>
              <a:rPr lang="en-US" altLang="zh-CN" sz="2000" b="1" dirty="0">
                <a:solidFill>
                  <a:schemeClr val="bg1"/>
                </a:solidFill>
              </a:rPr>
              <a:t>/server-info: </a:t>
            </a:r>
            <a:r>
              <a:rPr lang="zh-CN" altLang="zh-CN" sz="2000" dirty="0">
                <a:solidFill>
                  <a:schemeClr val="bg1"/>
                </a:solidFill>
              </a:rPr>
              <a:t>这个请求尝试获取服务器的信息</a:t>
            </a:r>
            <a:r>
              <a:rPr lang="zh-CN" altLang="en-US" sz="2000" dirty="0">
                <a:solidFill>
                  <a:schemeClr val="bg1"/>
                </a:solidFill>
              </a:rPr>
              <a:t>，</a:t>
            </a:r>
            <a:r>
              <a:rPr lang="zh-CN" altLang="zh-CN" sz="2000" dirty="0">
                <a:solidFill>
                  <a:schemeClr val="bg1"/>
                </a:solidFill>
              </a:rPr>
              <a:t>此信息可能被用于进一步的攻击</a:t>
            </a:r>
            <a:r>
              <a:rPr lang="zh-CN" altLang="en-US" sz="2000" dirty="0">
                <a:solidFill>
                  <a:schemeClr val="bg1"/>
                </a:solidFill>
              </a:rPr>
              <a:t>。</a:t>
            </a:r>
          </a:p>
        </p:txBody>
      </p:sp>
    </p:spTree>
    <p:custDataLst>
      <p:tags r:id="rId1"/>
    </p:custDataLst>
    <p:extLst>
      <p:ext uri="{BB962C8B-B14F-4D97-AF65-F5344CB8AC3E}">
        <p14:creationId xmlns:p14="http://schemas.microsoft.com/office/powerpoint/2010/main" val="16639534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4" name="任意多边形: 形状 33"/>
          <p:cNvSpPr/>
          <p:nvPr>
            <p:custDataLst>
              <p:tags r:id="rId2"/>
            </p:custDataLst>
          </p:nvPr>
        </p:nvSpPr>
        <p:spPr>
          <a:xfrm>
            <a:off x="1494790" y="1953260"/>
            <a:ext cx="2934970" cy="2951480"/>
          </a:xfrm>
          <a:prstGeom prst="ellipse">
            <a:avLst/>
          </a:prstGeom>
          <a:blipFill dpi="0" rotWithShape="1">
            <a:blip r:embed="rId8"/>
            <a:srcRect/>
            <a:stretch>
              <a:fillRect t="-3000" b="-3000"/>
            </a:stretch>
          </a:blipFill>
          <a:ln>
            <a:solidFill>
              <a:srgbClr val="0070C0"/>
            </a:solidFill>
          </a:ln>
        </p:spPr>
        <p:style>
          <a:lnRef idx="2">
            <a:srgbClr val="0DA3F9">
              <a:shade val="50000"/>
            </a:srgbClr>
          </a:lnRef>
          <a:fillRef idx="1">
            <a:srgbClr val="0DA3F9"/>
          </a:fillRef>
          <a:effectRef idx="0">
            <a:srgbClr val="0DA3F9"/>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占位符 2"/>
          <p:cNvSpPr>
            <a:spLocks noGrp="1"/>
          </p:cNvSpPr>
          <p:nvPr>
            <p:ph type="body" idx="1"/>
            <p:custDataLst>
              <p:tags r:id="rId3"/>
            </p:custDataLst>
          </p:nvPr>
        </p:nvSpPr>
        <p:spPr>
          <a:xfrm>
            <a:off x="5220069" y="3665348"/>
            <a:ext cx="5936354" cy="828547"/>
          </a:xfrm>
        </p:spPr>
        <p:txBody>
          <a:bodyPr>
            <a:noAutofit/>
          </a:bodyPr>
          <a:lstStyle/>
          <a:p>
            <a:pPr algn="just">
              <a:lnSpc>
                <a:spcPct val="130000"/>
              </a:lnSpc>
            </a:pPr>
            <a:r>
              <a:rPr lang="zh-CN" altLang="en-US" dirty="0">
                <a:solidFill>
                  <a:schemeClr val="bg1"/>
                </a:solidFill>
              </a:rPr>
              <a:t>       模糊测试 </a:t>
            </a:r>
            <a:r>
              <a:rPr lang="en-US" altLang="zh-CN" dirty="0">
                <a:solidFill>
                  <a:schemeClr val="bg1"/>
                </a:solidFill>
              </a:rPr>
              <a:t>(Fuzzing)</a:t>
            </a:r>
            <a:r>
              <a:rPr lang="zh-CN" altLang="en-US" dirty="0">
                <a:solidFill>
                  <a:schemeClr val="bg1"/>
                </a:solidFill>
              </a:rPr>
              <a:t>是漏洞检测技术的一种，通过使用针对目标程序生成的随机字符流，对目标程序进行多次测试，以检测可能存在的漏洞。</a:t>
            </a:r>
          </a:p>
        </p:txBody>
      </p:sp>
      <p:sp>
        <p:nvSpPr>
          <p:cNvPr id="2" name="标题 1"/>
          <p:cNvSpPr>
            <a:spLocks noGrp="1"/>
          </p:cNvSpPr>
          <p:nvPr>
            <p:ph type="title"/>
            <p:custDataLst>
              <p:tags r:id="rId4"/>
            </p:custDataLst>
          </p:nvPr>
        </p:nvSpPr>
        <p:spPr>
          <a:xfrm>
            <a:off x="5486400" y="1360965"/>
            <a:ext cx="6236505" cy="2068034"/>
          </a:xfrm>
        </p:spPr>
        <p:txBody>
          <a:bodyPr/>
          <a:lstStyle/>
          <a:p>
            <a:pPr algn="just">
              <a:lnSpc>
                <a:spcPct val="130000"/>
              </a:lnSpc>
            </a:pPr>
            <a:r>
              <a:rPr lang="en-US" altLang="zh-CN" sz="6600" dirty="0">
                <a:solidFill>
                  <a:schemeClr val="bg1"/>
                </a:solidFill>
              </a:rPr>
              <a:t>AFL Fuzzing</a:t>
            </a:r>
            <a:endParaRPr lang="zh-CN" altLang="en-US" sz="6600" dirty="0">
              <a:solidFill>
                <a:schemeClr val="bg1"/>
              </a:solidFill>
            </a:endParaRPr>
          </a:p>
        </p:txBody>
      </p:sp>
      <p:sp>
        <p:nvSpPr>
          <p:cNvPr id="9" name="椭圆 8"/>
          <p:cNvSpPr/>
          <p:nvPr/>
        </p:nvSpPr>
        <p:spPr>
          <a:xfrm>
            <a:off x="1897380" y="2364105"/>
            <a:ext cx="2129790" cy="2129790"/>
          </a:xfrm>
          <a:prstGeom prst="ellipse">
            <a:avLst/>
          </a:prstGeom>
          <a:gradFill>
            <a:gsLst>
              <a:gs pos="0">
                <a:srgbClr val="012D86">
                  <a:alpha val="72000"/>
                </a:srgbClr>
              </a:gs>
              <a:gs pos="100000">
                <a:srgbClr val="0E2557"/>
              </a:gs>
            </a:gsLst>
            <a:lin ang="54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2" name="文本框 11"/>
          <p:cNvSpPr txBox="1"/>
          <p:nvPr/>
        </p:nvSpPr>
        <p:spPr>
          <a:xfrm>
            <a:off x="2531428" y="2644775"/>
            <a:ext cx="861060"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600" b="1" dirty="0">
                <a:ln w="6600">
                  <a:solidFill>
                    <a:srgbClr val="E2C85F"/>
                  </a:solidFill>
                  <a:prstDash val="solid"/>
                </a:ln>
                <a:solidFill>
                  <a:srgbClr val="FFFFFF"/>
                </a:solidFill>
                <a:effectLst>
                  <a:outerShdw dist="38100" dir="2700000" algn="tl" rotWithShape="0">
                    <a:srgbClr val="E2C85F"/>
                  </a:outerShdw>
                </a:effectLst>
                <a:latin typeface="Arial"/>
                <a:ea typeface="黑体" panose="02010609060101010101" pitchFamily="49" charset="-122"/>
                <a:sym typeface="+mn-ea"/>
              </a:rPr>
              <a:t>1</a:t>
            </a:r>
            <a:endParaRPr kumimoji="0" lang="en-US" altLang="zh-CN" sz="9600" b="1" i="0" u="none" strike="noStrike" kern="1200" cap="none" spc="0" normalizeH="0" baseline="0" noProof="0" dirty="0">
              <a:ln w="6600">
                <a:solidFill>
                  <a:srgbClr val="E2C85F"/>
                </a:solidFill>
                <a:prstDash val="solid"/>
              </a:ln>
              <a:solidFill>
                <a:srgbClr val="FFFFFF"/>
              </a:solidFill>
              <a:effectLst>
                <a:outerShdw dist="38100" dir="2700000" algn="tl" rotWithShape="0">
                  <a:srgbClr val="E2C85F"/>
                </a:outerShdw>
              </a:effectLst>
              <a:uLnTx/>
              <a:uFillTx/>
              <a:latin typeface="Arial"/>
              <a:ea typeface="黑体" panose="02010609060101010101" pitchFamily="49" charset="-122"/>
              <a:cs typeface="+mn-cs"/>
            </a:endParaRPr>
          </a:p>
        </p:txBody>
      </p:sp>
      <p:pic>
        <p:nvPicPr>
          <p:cNvPr id="7" name="图片 6" descr="横向校标_画板 1"/>
          <p:cNvPicPr>
            <a:picLocks noChangeAspect="1"/>
          </p:cNvPicPr>
          <p:nvPr/>
        </p:nvPicPr>
        <p:blipFill>
          <a:blip r:embed="rId9">
            <a:lum bright="100000"/>
          </a:blip>
          <a:srcRect l="21094" t="57153" r="22583" b="25012"/>
          <a:stretch>
            <a:fillRect/>
          </a:stretch>
        </p:blipFill>
        <p:spPr>
          <a:xfrm>
            <a:off x="10041614" y="147954"/>
            <a:ext cx="1950362" cy="617855"/>
          </a:xfrm>
          <a:prstGeom prst="rect">
            <a:avLst/>
          </a:prstGeom>
        </p:spPr>
      </p:pic>
    </p:spTree>
    <p:custDataLst>
      <p:tags r:id="rId1"/>
    </p:custDataLst>
    <p:extLst>
      <p:ext uri="{BB962C8B-B14F-4D97-AF65-F5344CB8AC3E}">
        <p14:creationId xmlns:p14="http://schemas.microsoft.com/office/powerpoint/2010/main" val="179979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6</a:t>
            </a:r>
            <a:r>
              <a:rPr lang="zh-CN" altLang="en-US" dirty="0">
                <a:solidFill>
                  <a:schemeClr val="bg1"/>
                </a:solidFill>
              </a:rPr>
              <a:t>、扫描与分析</a:t>
            </a:r>
            <a:r>
              <a:rPr lang="en-US" altLang="zh-CN" dirty="0">
                <a:solidFill>
                  <a:schemeClr val="bg1"/>
                </a:solidFill>
              </a:rPr>
              <a:t>—</a:t>
            </a:r>
            <a:r>
              <a:rPr lang="zh-CN" altLang="en-US" sz="3200" dirty="0">
                <a:solidFill>
                  <a:schemeClr val="bg1"/>
                </a:solidFill>
              </a:rPr>
              <a:t>攻击者行为</a:t>
            </a:r>
            <a:endParaRPr lang="zh-CN" altLang="zh-CN" sz="32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3DDDF0EA-C403-0F3B-CF49-3E5836C1FCB7}"/>
              </a:ext>
            </a:extLst>
          </p:cNvPr>
          <p:cNvPicPr>
            <a:picLocks noChangeAspect="1"/>
          </p:cNvPicPr>
          <p:nvPr/>
        </p:nvPicPr>
        <p:blipFill>
          <a:blip r:embed="rId7"/>
          <a:stretch>
            <a:fillRect/>
          </a:stretch>
        </p:blipFill>
        <p:spPr>
          <a:xfrm>
            <a:off x="836668" y="1016426"/>
            <a:ext cx="10533642" cy="1141377"/>
          </a:xfrm>
          <a:prstGeom prst="rect">
            <a:avLst/>
          </a:prstGeom>
        </p:spPr>
      </p:pic>
      <p:pic>
        <p:nvPicPr>
          <p:cNvPr id="20" name="图片 19">
            <a:extLst>
              <a:ext uri="{FF2B5EF4-FFF2-40B4-BE49-F238E27FC236}">
                <a16:creationId xmlns:a16="http://schemas.microsoft.com/office/drawing/2014/main" id="{8554F5A6-3A4B-EB0F-4797-BE9D9B639C39}"/>
              </a:ext>
            </a:extLst>
          </p:cNvPr>
          <p:cNvPicPr>
            <a:picLocks noChangeAspect="1"/>
          </p:cNvPicPr>
          <p:nvPr/>
        </p:nvPicPr>
        <p:blipFill>
          <a:blip r:embed="rId8"/>
          <a:stretch>
            <a:fillRect/>
          </a:stretch>
        </p:blipFill>
        <p:spPr>
          <a:xfrm>
            <a:off x="836668" y="2188741"/>
            <a:ext cx="10533642" cy="3564901"/>
          </a:xfrm>
          <a:prstGeom prst="rect">
            <a:avLst/>
          </a:prstGeom>
        </p:spPr>
      </p:pic>
      <p:sp>
        <p:nvSpPr>
          <p:cNvPr id="21" name="矩形 20">
            <a:extLst>
              <a:ext uri="{FF2B5EF4-FFF2-40B4-BE49-F238E27FC236}">
                <a16:creationId xmlns:a16="http://schemas.microsoft.com/office/drawing/2014/main" id="{82ADB0B9-4A9A-F721-6E72-B2E37D36B150}"/>
              </a:ext>
            </a:extLst>
          </p:cNvPr>
          <p:cNvSpPr/>
          <p:nvPr/>
        </p:nvSpPr>
        <p:spPr>
          <a:xfrm>
            <a:off x="821690" y="1562499"/>
            <a:ext cx="10548048" cy="33146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EE8E185-8529-ED8D-13DB-C314FCF53833}"/>
              </a:ext>
            </a:extLst>
          </p:cNvPr>
          <p:cNvSpPr/>
          <p:nvPr/>
        </p:nvSpPr>
        <p:spPr>
          <a:xfrm>
            <a:off x="547920" y="2007713"/>
            <a:ext cx="3663182" cy="1754326"/>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完全自动化</a:t>
            </a:r>
          </a:p>
          <a:p>
            <a:pPr algn="ct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6" name="文本框 25">
            <a:extLst>
              <a:ext uri="{FF2B5EF4-FFF2-40B4-BE49-F238E27FC236}">
                <a16:creationId xmlns:a16="http://schemas.microsoft.com/office/drawing/2014/main" id="{40DC7344-1979-50BE-5C25-C24DA5DB6B2C}"/>
              </a:ext>
            </a:extLst>
          </p:cNvPr>
          <p:cNvSpPr txBox="1"/>
          <p:nvPr/>
        </p:nvSpPr>
        <p:spPr>
          <a:xfrm>
            <a:off x="620025" y="5753642"/>
            <a:ext cx="10966928" cy="923330"/>
          </a:xfrm>
          <a:prstGeom prst="rect">
            <a:avLst/>
          </a:prstGeom>
          <a:noFill/>
        </p:spPr>
        <p:txBody>
          <a:bodyPr wrap="square">
            <a:spAutoFit/>
          </a:bodyPr>
          <a:lstStyle/>
          <a:p>
            <a:pPr algn="just"/>
            <a:r>
              <a:rPr lang="zh-CN"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他们</a:t>
            </a:r>
            <a:r>
              <a:rPr lang="zh-CN" altLang="en-US"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都</a:t>
            </a:r>
            <a:r>
              <a:rPr lang="zh-CN" altLang="zh-CN" sz="1800" b="1" dirty="0">
                <a:solidFill>
                  <a:schemeClr val="bg1"/>
                </a:solidFill>
                <a:effectLst/>
                <a:ea typeface="等线" panose="02010600030101010101" pitchFamily="2" charset="-122"/>
                <a:cs typeface="Times New Roman" panose="02020603050405020304" pitchFamily="18" charset="0"/>
              </a:rPr>
              <a:t>有鲜明的特征</a:t>
            </a:r>
            <a:r>
              <a:rPr lang="zh-CN" altLang="en-US" sz="1800" b="1" dirty="0">
                <a:solidFill>
                  <a:schemeClr val="bg1"/>
                </a:solidFill>
                <a:effectLst/>
                <a:ea typeface="等线" panose="02010600030101010101" pitchFamily="2" charset="-122"/>
                <a:cs typeface="Times New Roman" panose="02020603050405020304" pitchFamily="18" charset="0"/>
              </a:rPr>
              <a:t>，</a:t>
            </a:r>
            <a:r>
              <a:rPr lang="zh-CN" altLang="zh-CN" sz="1800" b="1" dirty="0">
                <a:solidFill>
                  <a:schemeClr val="bg1"/>
                </a:solidFill>
                <a:effectLst/>
                <a:ea typeface="等线" panose="02010600030101010101" pitchFamily="2" charset="-122"/>
                <a:cs typeface="Times New Roman" panose="02020603050405020304" pitchFamily="18" charset="0"/>
              </a:rPr>
              <a:t>极有可能是完全自动化的</a:t>
            </a:r>
            <a:r>
              <a:rPr lang="zh-CN" altLang="en-US" sz="1800" b="1" dirty="0">
                <a:solidFill>
                  <a:schemeClr val="bg1"/>
                </a:solidFill>
                <a:effectLst/>
                <a:ea typeface="等线" panose="02010600030101010101" pitchFamily="2" charset="-122"/>
                <a:cs typeface="Times New Roman" panose="02020603050405020304" pitchFamily="18" charset="0"/>
              </a:rPr>
              <a:t>，并且</a:t>
            </a:r>
            <a:r>
              <a:rPr lang="zh-CN"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正在试图找到一些常见的资源和可能的漏洞。例如，请求</a:t>
            </a:r>
            <a:r>
              <a:rPr lang="en-US"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"/favicon.ico"</a:t>
            </a:r>
            <a:r>
              <a:rPr lang="zh-CN"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"/robots.txt"</a:t>
            </a:r>
            <a:r>
              <a:rPr lang="zh-CN"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"/sitemap.xml"</a:t>
            </a:r>
            <a:r>
              <a:rPr lang="zh-CN"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等都是</a:t>
            </a:r>
            <a:r>
              <a:rPr lang="en-US"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Web</a:t>
            </a:r>
            <a:r>
              <a:rPr lang="zh-CN"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爬虫常常访问的路径，这些路径的内容有时会泄露有关网站结构和可能存在的漏洞的信息。</a:t>
            </a:r>
          </a:p>
        </p:txBody>
      </p:sp>
    </p:spTree>
    <p:custDataLst>
      <p:tags r:id="rId1"/>
    </p:custDataLst>
    <p:extLst>
      <p:ext uri="{BB962C8B-B14F-4D97-AF65-F5344CB8AC3E}">
        <p14:creationId xmlns:p14="http://schemas.microsoft.com/office/powerpoint/2010/main" val="41373269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6</a:t>
            </a:r>
            <a:r>
              <a:rPr lang="zh-CN" altLang="en-US" dirty="0">
                <a:solidFill>
                  <a:schemeClr val="bg1"/>
                </a:solidFill>
              </a:rPr>
              <a:t>、扫描与分析</a:t>
            </a:r>
            <a:r>
              <a:rPr lang="en-US" altLang="zh-CN" dirty="0">
                <a:solidFill>
                  <a:schemeClr val="bg1"/>
                </a:solidFill>
              </a:rPr>
              <a:t>—</a:t>
            </a:r>
            <a:r>
              <a:rPr lang="zh-CN" altLang="en-US" sz="3200" dirty="0">
                <a:solidFill>
                  <a:schemeClr val="bg1"/>
                </a:solidFill>
              </a:rPr>
              <a:t>攻击者行为</a:t>
            </a:r>
            <a:endParaRPr lang="zh-CN" altLang="zh-CN" sz="32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25" name="组合 24">
            <a:extLst>
              <a:ext uri="{FF2B5EF4-FFF2-40B4-BE49-F238E27FC236}">
                <a16:creationId xmlns:a16="http://schemas.microsoft.com/office/drawing/2014/main" id="{048F821E-8CB8-0A6E-2CC4-7E1344F2AFD0}"/>
              </a:ext>
            </a:extLst>
          </p:cNvPr>
          <p:cNvGrpSpPr/>
          <p:nvPr/>
        </p:nvGrpSpPr>
        <p:grpSpPr>
          <a:xfrm>
            <a:off x="847724" y="1594622"/>
            <a:ext cx="10496551" cy="1123432"/>
            <a:chOff x="1064520" y="1455109"/>
            <a:chExt cx="10496551" cy="1123432"/>
          </a:xfrm>
        </p:grpSpPr>
        <p:pic>
          <p:nvPicPr>
            <p:cNvPr id="10" name="图片 9">
              <a:extLst>
                <a:ext uri="{FF2B5EF4-FFF2-40B4-BE49-F238E27FC236}">
                  <a16:creationId xmlns:a16="http://schemas.microsoft.com/office/drawing/2014/main" id="{27A5A013-FF3A-9F55-FECB-6168978B2CDD}"/>
                </a:ext>
              </a:extLst>
            </p:cNvPr>
            <p:cNvPicPr>
              <a:picLocks noChangeAspect="1"/>
            </p:cNvPicPr>
            <p:nvPr/>
          </p:nvPicPr>
          <p:blipFill>
            <a:blip r:embed="rId7"/>
            <a:stretch>
              <a:fillRect/>
            </a:stretch>
          </p:blipFill>
          <p:spPr>
            <a:xfrm>
              <a:off x="1078808" y="1455109"/>
              <a:ext cx="10458450" cy="228600"/>
            </a:xfrm>
            <a:prstGeom prst="rect">
              <a:avLst/>
            </a:prstGeom>
          </p:spPr>
        </p:pic>
        <p:pic>
          <p:nvPicPr>
            <p:cNvPr id="17" name="图片 16">
              <a:extLst>
                <a:ext uri="{FF2B5EF4-FFF2-40B4-BE49-F238E27FC236}">
                  <a16:creationId xmlns:a16="http://schemas.microsoft.com/office/drawing/2014/main" id="{CBFD9CDB-C837-18B9-48B7-4173EFC74FFE}"/>
                </a:ext>
              </a:extLst>
            </p:cNvPr>
            <p:cNvPicPr>
              <a:picLocks noChangeAspect="1"/>
            </p:cNvPicPr>
            <p:nvPr/>
          </p:nvPicPr>
          <p:blipFill>
            <a:blip r:embed="rId8"/>
            <a:stretch>
              <a:fillRect/>
            </a:stretch>
          </p:blipFill>
          <p:spPr>
            <a:xfrm>
              <a:off x="1074046" y="1690236"/>
              <a:ext cx="10487025" cy="238125"/>
            </a:xfrm>
            <a:prstGeom prst="rect">
              <a:avLst/>
            </a:prstGeom>
          </p:spPr>
        </p:pic>
        <p:pic>
          <p:nvPicPr>
            <p:cNvPr id="20" name="图片 19">
              <a:extLst>
                <a:ext uri="{FF2B5EF4-FFF2-40B4-BE49-F238E27FC236}">
                  <a16:creationId xmlns:a16="http://schemas.microsoft.com/office/drawing/2014/main" id="{15509285-F79E-D4C5-98F8-E5D70BE97F1A}"/>
                </a:ext>
              </a:extLst>
            </p:cNvPr>
            <p:cNvPicPr>
              <a:picLocks noChangeAspect="1"/>
            </p:cNvPicPr>
            <p:nvPr/>
          </p:nvPicPr>
          <p:blipFill>
            <a:blip r:embed="rId9"/>
            <a:stretch>
              <a:fillRect/>
            </a:stretch>
          </p:blipFill>
          <p:spPr>
            <a:xfrm>
              <a:off x="1064520" y="1920076"/>
              <a:ext cx="10487025" cy="228600"/>
            </a:xfrm>
            <a:prstGeom prst="rect">
              <a:avLst/>
            </a:prstGeom>
          </p:spPr>
        </p:pic>
        <p:pic>
          <p:nvPicPr>
            <p:cNvPr id="22" name="图片 21">
              <a:extLst>
                <a:ext uri="{FF2B5EF4-FFF2-40B4-BE49-F238E27FC236}">
                  <a16:creationId xmlns:a16="http://schemas.microsoft.com/office/drawing/2014/main" id="{CF48D525-1C3B-B327-1625-03596C71498F}"/>
                </a:ext>
              </a:extLst>
            </p:cNvPr>
            <p:cNvPicPr>
              <a:picLocks noChangeAspect="1"/>
            </p:cNvPicPr>
            <p:nvPr/>
          </p:nvPicPr>
          <p:blipFill>
            <a:blip r:embed="rId10"/>
            <a:stretch>
              <a:fillRect/>
            </a:stretch>
          </p:blipFill>
          <p:spPr>
            <a:xfrm>
              <a:off x="1074046" y="2158201"/>
              <a:ext cx="10467975" cy="219075"/>
            </a:xfrm>
            <a:prstGeom prst="rect">
              <a:avLst/>
            </a:prstGeom>
          </p:spPr>
        </p:pic>
        <p:pic>
          <p:nvPicPr>
            <p:cNvPr id="24" name="图片 23">
              <a:extLst>
                <a:ext uri="{FF2B5EF4-FFF2-40B4-BE49-F238E27FC236}">
                  <a16:creationId xmlns:a16="http://schemas.microsoft.com/office/drawing/2014/main" id="{3CAFA6E6-1B44-CB9F-9D90-6CD36C455BEB}"/>
                </a:ext>
              </a:extLst>
            </p:cNvPr>
            <p:cNvPicPr>
              <a:picLocks noChangeAspect="1"/>
            </p:cNvPicPr>
            <p:nvPr/>
          </p:nvPicPr>
          <p:blipFill>
            <a:blip r:embed="rId11"/>
            <a:stretch>
              <a:fillRect/>
            </a:stretch>
          </p:blipFill>
          <p:spPr>
            <a:xfrm>
              <a:off x="1074046" y="2378516"/>
              <a:ext cx="10448925" cy="200025"/>
            </a:xfrm>
            <a:prstGeom prst="rect">
              <a:avLst/>
            </a:prstGeom>
          </p:spPr>
        </p:pic>
      </p:grpSp>
      <p:sp>
        <p:nvSpPr>
          <p:cNvPr id="27" name="文本框 26">
            <a:extLst>
              <a:ext uri="{FF2B5EF4-FFF2-40B4-BE49-F238E27FC236}">
                <a16:creationId xmlns:a16="http://schemas.microsoft.com/office/drawing/2014/main" id="{5A9D2B5A-EFED-716D-E230-854A3202196C}"/>
              </a:ext>
            </a:extLst>
          </p:cNvPr>
          <p:cNvSpPr txBox="1"/>
          <p:nvPr/>
        </p:nvSpPr>
        <p:spPr>
          <a:xfrm>
            <a:off x="857250" y="3141975"/>
            <a:ext cx="10487025" cy="1569660"/>
          </a:xfrm>
          <a:prstGeom prst="rect">
            <a:avLst/>
          </a:prstGeom>
          <a:noFill/>
        </p:spPr>
        <p:txBody>
          <a:bodyPr wrap="square">
            <a:spAutoFit/>
          </a:bodyPr>
          <a:lstStyle/>
          <a:p>
            <a:pPr marL="342900" indent="-342900" algn="just">
              <a:buFont typeface="Wingdings" panose="05000000000000000000" pitchFamily="2" charset="2"/>
              <a:buChar char="Ø"/>
            </a:pPr>
            <a:r>
              <a:rPr lang="zh-CN" altLang="zh-CN" sz="2400" kern="100" dirty="0">
                <a:solidFill>
                  <a:schemeClr val="bg1"/>
                </a:solidFill>
                <a:effectLst/>
                <a:latin typeface="+mj-ea"/>
                <a:ea typeface="+mj-ea"/>
                <a:cs typeface="Times New Roman" panose="02020603050405020304" pitchFamily="18" charset="0"/>
              </a:rPr>
              <a:t>我们还能观察到，有些记录中包含了</a:t>
            </a:r>
            <a:r>
              <a:rPr lang="en-US" altLang="zh-CN" sz="2400" b="1" kern="100" dirty="0">
                <a:solidFill>
                  <a:schemeClr val="accent5"/>
                </a:solidFill>
                <a:effectLst/>
                <a:latin typeface="+mj-ea"/>
                <a:ea typeface="+mj-ea"/>
                <a:cs typeface="Times New Roman" panose="02020603050405020304" pitchFamily="18" charset="0"/>
              </a:rPr>
              <a:t>'User-Agent'</a:t>
            </a:r>
            <a:r>
              <a:rPr lang="zh-CN" altLang="zh-CN" sz="2400" kern="100" dirty="0">
                <a:solidFill>
                  <a:schemeClr val="bg1"/>
                </a:solidFill>
                <a:effectLst/>
                <a:latin typeface="+mj-ea"/>
                <a:ea typeface="+mj-ea"/>
                <a:cs typeface="Times New Roman" panose="02020603050405020304" pitchFamily="18" charset="0"/>
              </a:rPr>
              <a:t>的信息，比如</a:t>
            </a:r>
            <a:r>
              <a:rPr lang="en-US" altLang="zh-CN" sz="2400" kern="100" dirty="0">
                <a:solidFill>
                  <a:schemeClr val="bg1"/>
                </a:solidFill>
                <a:effectLst/>
                <a:latin typeface="+mj-ea"/>
                <a:ea typeface="+mj-ea"/>
                <a:cs typeface="Times New Roman" panose="02020603050405020304" pitchFamily="18" charset="0"/>
              </a:rPr>
              <a:t>'curl/7.29.0'</a:t>
            </a:r>
            <a:r>
              <a:rPr lang="zh-CN" altLang="zh-CN" sz="2400" kern="100" dirty="0">
                <a:solidFill>
                  <a:schemeClr val="bg1"/>
                </a:solidFill>
                <a:effectLst/>
                <a:latin typeface="+mj-ea"/>
                <a:ea typeface="+mj-ea"/>
                <a:cs typeface="Times New Roman" panose="02020603050405020304" pitchFamily="18" charset="0"/>
              </a:rPr>
              <a:t>，这可能表示访问者使用了</a:t>
            </a:r>
            <a:r>
              <a:rPr lang="en-US" altLang="zh-CN" sz="2400" kern="100" dirty="0">
                <a:solidFill>
                  <a:schemeClr val="bg1"/>
                </a:solidFill>
                <a:effectLst/>
                <a:latin typeface="+mj-ea"/>
                <a:ea typeface="+mj-ea"/>
                <a:cs typeface="Times New Roman" panose="02020603050405020304" pitchFamily="18" charset="0"/>
              </a:rPr>
              <a:t>curl</a:t>
            </a:r>
            <a:r>
              <a:rPr lang="zh-CN" altLang="zh-CN" sz="2400" kern="100" dirty="0">
                <a:solidFill>
                  <a:schemeClr val="bg1"/>
                </a:solidFill>
                <a:effectLst/>
                <a:latin typeface="+mj-ea"/>
                <a:ea typeface="+mj-ea"/>
                <a:cs typeface="Times New Roman" panose="02020603050405020304" pitchFamily="18" charset="0"/>
              </a:rPr>
              <a:t>这个工具来发送请求。</a:t>
            </a:r>
            <a:endParaRPr lang="en-US" altLang="zh-CN" sz="2400" kern="100" dirty="0">
              <a:solidFill>
                <a:schemeClr val="bg1"/>
              </a:solidFill>
              <a:effectLst/>
              <a:latin typeface="+mj-ea"/>
              <a:ea typeface="+mj-ea"/>
              <a:cs typeface="Times New Roman" panose="02020603050405020304" pitchFamily="18" charset="0"/>
            </a:endParaRPr>
          </a:p>
          <a:p>
            <a:pPr marL="342900" indent="-342900" algn="just">
              <a:buFont typeface="Wingdings" panose="05000000000000000000" pitchFamily="2" charset="2"/>
              <a:buChar char="Ø"/>
            </a:pPr>
            <a:r>
              <a:rPr lang="en-US" altLang="zh-CN" sz="2400" b="1" kern="100" dirty="0">
                <a:solidFill>
                  <a:schemeClr val="bg1"/>
                </a:solidFill>
                <a:effectLst/>
                <a:latin typeface="+mj-ea"/>
                <a:ea typeface="+mj-ea"/>
                <a:cs typeface="Times New Roman" panose="02020603050405020304" pitchFamily="18" charset="0"/>
              </a:rPr>
              <a:t>Curl</a:t>
            </a:r>
            <a:r>
              <a:rPr lang="zh-CN" altLang="zh-CN" sz="2400" kern="100" dirty="0">
                <a:solidFill>
                  <a:schemeClr val="bg1"/>
                </a:solidFill>
                <a:effectLst/>
                <a:latin typeface="+mj-ea"/>
                <a:ea typeface="+mj-ea"/>
                <a:cs typeface="Times New Roman" panose="02020603050405020304" pitchFamily="18" charset="0"/>
              </a:rPr>
              <a:t>是一个常见的命令行工具，可以用来发送或接收网络请求，常常被用于自动化的任务或者测试</a:t>
            </a:r>
            <a:r>
              <a:rPr lang="zh-CN" altLang="en-US" sz="2400" kern="100" dirty="0">
                <a:solidFill>
                  <a:schemeClr val="bg1"/>
                </a:solidFill>
                <a:latin typeface="+mj-ea"/>
                <a:ea typeface="+mj-ea"/>
                <a:cs typeface="Times New Roman" panose="02020603050405020304" pitchFamily="18" charset="0"/>
              </a:rPr>
              <a:t>。</a:t>
            </a:r>
            <a:endParaRPr lang="zh-CN" altLang="zh-CN" sz="2400" kern="100" dirty="0">
              <a:effectLst/>
              <a:latin typeface="+mj-ea"/>
              <a:ea typeface="+mj-ea"/>
              <a:cs typeface="Times New Roman" panose="02020603050405020304" pitchFamily="18" charset="0"/>
            </a:endParaRPr>
          </a:p>
        </p:txBody>
      </p:sp>
    </p:spTree>
    <p:custDataLst>
      <p:tags r:id="rId1"/>
    </p:custDataLst>
    <p:extLst>
      <p:ext uri="{BB962C8B-B14F-4D97-AF65-F5344CB8AC3E}">
        <p14:creationId xmlns:p14="http://schemas.microsoft.com/office/powerpoint/2010/main" val="251074777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6</a:t>
            </a:r>
            <a:r>
              <a:rPr lang="zh-CN" altLang="en-US" dirty="0">
                <a:solidFill>
                  <a:schemeClr val="bg1"/>
                </a:solidFill>
              </a:rPr>
              <a:t>、扫描与分析</a:t>
            </a:r>
            <a:r>
              <a:rPr lang="en-US" altLang="zh-CN" dirty="0">
                <a:solidFill>
                  <a:schemeClr val="bg1"/>
                </a:solidFill>
              </a:rPr>
              <a:t>—</a:t>
            </a:r>
            <a:r>
              <a:rPr lang="zh-CN" altLang="en-US" sz="3200" dirty="0">
                <a:solidFill>
                  <a:schemeClr val="bg1"/>
                </a:solidFill>
              </a:rPr>
              <a:t>攻击者行为</a:t>
            </a:r>
            <a:endParaRPr lang="zh-CN" altLang="zh-CN" sz="32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4904924-392F-3447-35B5-016B922DB3AF}"/>
              </a:ext>
            </a:extLst>
          </p:cNvPr>
          <p:cNvSpPr txBox="1"/>
          <p:nvPr/>
        </p:nvSpPr>
        <p:spPr>
          <a:xfrm>
            <a:off x="1300369" y="1267244"/>
            <a:ext cx="9591261" cy="4062651"/>
          </a:xfrm>
          <a:prstGeom prst="rect">
            <a:avLst/>
          </a:prstGeom>
          <a:noFill/>
        </p:spPr>
        <p:txBody>
          <a:bodyPr wrap="square">
            <a:spAutoFit/>
          </a:bodyPr>
          <a:lstStyle/>
          <a:p>
            <a:pPr algn="just"/>
            <a:r>
              <a:rPr lang="zh-CN" altLang="zh-CN" sz="2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根据数据初步推测攻击者使用的工具和手段如下：</a:t>
            </a:r>
            <a:endParaRPr lang="en-US" altLang="zh-CN" sz="2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Wingdings" panose="05000000000000000000" pitchFamily="2" charset="2"/>
              <a:buChar char="p"/>
            </a:pPr>
            <a:r>
              <a:rPr lang="zh-CN" altLang="en-US" b="1" u="sng"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发送非法或损坏的数据包</a:t>
            </a:r>
            <a:r>
              <a:rPr lang="zh-CN" altLang="en-US"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：攻击者可能试图探测蜜罐的漏洞或执行其他恶意操作。</a:t>
            </a:r>
            <a:endPar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Wingdings" panose="05000000000000000000" pitchFamily="2" charset="2"/>
              <a:buChar char="p"/>
            </a:pPr>
            <a:r>
              <a:rPr lang="zh-CN" altLang="zh-CN" sz="1800" b="1" u="sng"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端口扫描</a:t>
            </a:r>
            <a:r>
              <a:rPr lang="en-US" altLang="zh-CN" sz="1800" b="1" u="sng"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u="sng"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网页爬虫工具</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：攻击者从不同的</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地址发送了多个</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HTTP GET</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请求到根目录（</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）以及</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/index.html</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，这可能是端口扫描或者网页爬虫在试图发现和索引服务器上的资源。这也可能是一种被称为</a:t>
            </a:r>
            <a:r>
              <a:rPr lang="zh-CN"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目录遍历</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的攻击，目标是找出可能存在的敏感文件或目录。</a:t>
            </a:r>
          </a:p>
          <a:p>
            <a:pPr algn="just"/>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Wingdings" panose="05000000000000000000" pitchFamily="2" charset="2"/>
              <a:buChar char="p"/>
            </a:pPr>
            <a:r>
              <a:rPr lang="zh-CN" altLang="zh-CN" sz="1800" b="1" u="sng"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尝试访问特定路径</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：我们看到有一些特定路径的</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GET</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请求，如</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/nice ports/</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Trinity.txt.bak</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/server-info</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，这可能表示攻击者正在尝试查找特定的文件或信息。</a:t>
            </a:r>
          </a:p>
          <a:p>
            <a:pPr algn="just"/>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Wingdings" panose="05000000000000000000" pitchFamily="2" charset="2"/>
              <a:buChar char="p"/>
            </a:pPr>
            <a:r>
              <a:rPr lang="en-US" altLang="zh-CN" sz="1800" b="1" u="sng"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Modbus</a:t>
            </a:r>
            <a:r>
              <a:rPr lang="zh-CN" altLang="zh-CN" sz="1800" b="1" u="sng"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协议的使用</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：日志中有来自不同</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地址的新</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Modbus</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会话，这表明攻击者可能正在尝试利用</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Modbus</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协议，可能是在尝试访问或操纵使用这个协议的工业控制系统。</a:t>
            </a:r>
          </a:p>
          <a:p>
            <a:pPr algn="just"/>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3557801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6</a:t>
            </a:r>
            <a:r>
              <a:rPr lang="zh-CN" altLang="en-US" dirty="0">
                <a:solidFill>
                  <a:schemeClr val="bg1"/>
                </a:solidFill>
              </a:rPr>
              <a:t>、扫描与分析</a:t>
            </a:r>
            <a:r>
              <a:rPr lang="en-US" altLang="zh-CN" dirty="0">
                <a:solidFill>
                  <a:schemeClr val="bg1"/>
                </a:solidFill>
              </a:rPr>
              <a:t>—</a:t>
            </a:r>
            <a:r>
              <a:rPr lang="zh-CN" altLang="zh-CN" sz="2600" dirty="0">
                <a:solidFill>
                  <a:schemeClr val="bg2"/>
                </a:solidFill>
                <a:ea typeface="等线" panose="02010600030101010101" pitchFamily="2" charset="-122"/>
                <a:cs typeface="Times New Roman" panose="02020603050405020304" pitchFamily="18" charset="0"/>
              </a:rPr>
              <a:t>可以检测到手机端访问者的手机型号</a:t>
            </a:r>
            <a:endParaRPr lang="zh-CN" altLang="en-US" sz="2600" dirty="0">
              <a:solidFill>
                <a:schemeClr val="bg2"/>
              </a:solidFill>
            </a:endParaRPr>
          </a:p>
        </p:txBody>
      </p:sp>
      <p:pic>
        <p:nvPicPr>
          <p:cNvPr id="7" name="图片 6">
            <a:extLst>
              <a:ext uri="{FF2B5EF4-FFF2-40B4-BE49-F238E27FC236}">
                <a16:creationId xmlns:a16="http://schemas.microsoft.com/office/drawing/2014/main" id="{30B03281-CF3F-27D9-AA0E-22A7F3A926F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923" y="1054746"/>
            <a:ext cx="10868154" cy="2470393"/>
          </a:xfrm>
          <a:prstGeom prst="rect">
            <a:avLst/>
          </a:prstGeom>
          <a:noFill/>
          <a:ln>
            <a:noFill/>
          </a:ln>
        </p:spPr>
      </p:pic>
      <p:pic>
        <p:nvPicPr>
          <p:cNvPr id="9" name="图片 8">
            <a:extLst>
              <a:ext uri="{FF2B5EF4-FFF2-40B4-BE49-F238E27FC236}">
                <a16:creationId xmlns:a16="http://schemas.microsoft.com/office/drawing/2014/main" id="{AB143600-5F07-DEA8-97A0-37CCF20BAFD3}"/>
              </a:ext>
            </a:extLst>
          </p:cNvPr>
          <p:cNvPicPr>
            <a:picLocks noChangeAspect="1"/>
          </p:cNvPicPr>
          <p:nvPr/>
        </p:nvPicPr>
        <p:blipFill rotWithShape="1">
          <a:blip r:embed="rId8">
            <a:extLst>
              <a:ext uri="{28A0092B-C50C-407E-A947-70E740481C1C}">
                <a14:useLocalDpi xmlns:a14="http://schemas.microsoft.com/office/drawing/2010/main" val="0"/>
              </a:ext>
            </a:extLst>
          </a:blip>
          <a:srcRect l="7120"/>
          <a:stretch/>
        </p:blipFill>
        <p:spPr bwMode="auto">
          <a:xfrm>
            <a:off x="661923" y="3831832"/>
            <a:ext cx="6600948" cy="2487441"/>
          </a:xfrm>
          <a:prstGeom prst="rect">
            <a:avLst/>
          </a:prstGeom>
          <a:noFill/>
          <a:ln>
            <a:noFill/>
          </a:ln>
        </p:spPr>
      </p:pic>
      <p:pic>
        <p:nvPicPr>
          <p:cNvPr id="10" name="图片 9">
            <a:extLst>
              <a:ext uri="{FF2B5EF4-FFF2-40B4-BE49-F238E27FC236}">
                <a16:creationId xmlns:a16="http://schemas.microsoft.com/office/drawing/2014/main" id="{F20F5996-7006-9236-AA63-7DC789572F3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97232" y="3668728"/>
            <a:ext cx="3853712" cy="2813647"/>
          </a:xfrm>
          <a:prstGeom prst="rect">
            <a:avLst/>
          </a:prstGeom>
          <a:noFill/>
          <a:ln>
            <a:noFill/>
          </a:ln>
        </p:spPr>
      </p:pic>
      <p:sp>
        <p:nvSpPr>
          <p:cNvPr id="5" name="矩形 4">
            <a:extLst>
              <a:ext uri="{FF2B5EF4-FFF2-40B4-BE49-F238E27FC236}">
                <a16:creationId xmlns:a16="http://schemas.microsoft.com/office/drawing/2014/main" id="{80EF32B4-AE56-49FE-C856-3D1C04385DDE}"/>
              </a:ext>
            </a:extLst>
          </p:cNvPr>
          <p:cNvSpPr/>
          <p:nvPr/>
        </p:nvSpPr>
        <p:spPr>
          <a:xfrm>
            <a:off x="2617112" y="4786589"/>
            <a:ext cx="1724068" cy="55063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6131514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6</a:t>
            </a:r>
            <a:r>
              <a:rPr lang="zh-CN" altLang="en-US" dirty="0">
                <a:solidFill>
                  <a:schemeClr val="bg1"/>
                </a:solidFill>
              </a:rPr>
              <a:t>、扫描与分析</a:t>
            </a:r>
            <a:r>
              <a:rPr lang="en-US" altLang="zh-CN" dirty="0">
                <a:solidFill>
                  <a:schemeClr val="bg1"/>
                </a:solidFill>
              </a:rPr>
              <a:t>—</a:t>
            </a:r>
            <a:r>
              <a:rPr lang="zh-CN" altLang="zh-CN" sz="2600" dirty="0">
                <a:solidFill>
                  <a:schemeClr val="bg2"/>
                </a:solidFill>
                <a:ea typeface="等线" panose="02010600030101010101" pitchFamily="2" charset="-122"/>
                <a:cs typeface="Times New Roman" panose="02020603050405020304" pitchFamily="18" charset="0"/>
              </a:rPr>
              <a:t>可以检测到手机端访问者的手机型号</a:t>
            </a:r>
            <a:endParaRPr lang="zh-CN" altLang="en-US" sz="2600" dirty="0">
              <a:solidFill>
                <a:schemeClr val="bg2"/>
              </a:solidFill>
            </a:endParaRPr>
          </a:p>
        </p:txBody>
      </p:sp>
      <p:pic>
        <p:nvPicPr>
          <p:cNvPr id="14" name="图片 13">
            <a:extLst>
              <a:ext uri="{FF2B5EF4-FFF2-40B4-BE49-F238E27FC236}">
                <a16:creationId xmlns:a16="http://schemas.microsoft.com/office/drawing/2014/main" id="{F2BCB552-2B5F-CDA2-DD4A-24D022A5F53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5765" y="1170203"/>
            <a:ext cx="9870417" cy="5316668"/>
          </a:xfrm>
          <a:prstGeom prst="rect">
            <a:avLst/>
          </a:prstGeom>
          <a:noFill/>
          <a:ln>
            <a:noFill/>
          </a:ln>
        </p:spPr>
      </p:pic>
      <p:pic>
        <p:nvPicPr>
          <p:cNvPr id="17" name="图片 16">
            <a:extLst>
              <a:ext uri="{FF2B5EF4-FFF2-40B4-BE49-F238E27FC236}">
                <a16:creationId xmlns:a16="http://schemas.microsoft.com/office/drawing/2014/main" id="{969869C9-039D-D0F2-E235-CFA1A9EFD9C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65462" y="1146276"/>
            <a:ext cx="5168807" cy="2907454"/>
          </a:xfrm>
          <a:prstGeom prst="rect">
            <a:avLst/>
          </a:prstGeom>
          <a:noFill/>
          <a:ln>
            <a:noFill/>
          </a:ln>
        </p:spPr>
      </p:pic>
      <p:pic>
        <p:nvPicPr>
          <p:cNvPr id="18" name="图片 17">
            <a:extLst>
              <a:ext uri="{FF2B5EF4-FFF2-40B4-BE49-F238E27FC236}">
                <a16:creationId xmlns:a16="http://schemas.microsoft.com/office/drawing/2014/main" id="{86B0CB09-15DE-4833-F088-A3B64D0C97C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83229" y="3987266"/>
            <a:ext cx="5299687" cy="2634759"/>
          </a:xfrm>
          <a:prstGeom prst="rect">
            <a:avLst/>
          </a:prstGeom>
          <a:noFill/>
          <a:ln>
            <a:noFill/>
          </a:ln>
        </p:spPr>
      </p:pic>
      <p:sp>
        <p:nvSpPr>
          <p:cNvPr id="5" name="矩形 4">
            <a:extLst>
              <a:ext uri="{FF2B5EF4-FFF2-40B4-BE49-F238E27FC236}">
                <a16:creationId xmlns:a16="http://schemas.microsoft.com/office/drawing/2014/main" id="{80EF32B4-AE56-49FE-C856-3D1C04385DDE}"/>
              </a:ext>
            </a:extLst>
          </p:cNvPr>
          <p:cNvSpPr/>
          <p:nvPr/>
        </p:nvSpPr>
        <p:spPr>
          <a:xfrm>
            <a:off x="3996977" y="2327770"/>
            <a:ext cx="2252903" cy="36216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449427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00330" y="2133224"/>
            <a:ext cx="5873263" cy="1325563"/>
          </a:xfrm>
        </p:spPr>
        <p:txBody>
          <a:bodyPr/>
          <a:lstStyle/>
          <a:p>
            <a:r>
              <a:rPr lang="zh-CN" altLang="en-US" dirty="0">
                <a:solidFill>
                  <a:schemeClr val="bg1"/>
                </a:solidFill>
              </a:rPr>
              <a:t>感谢观看</a:t>
            </a:r>
          </a:p>
        </p:txBody>
      </p:sp>
      <p:sp>
        <p:nvSpPr>
          <p:cNvPr id="3" name="副标题 2"/>
          <p:cNvSpPr>
            <a:spLocks noGrp="1"/>
          </p:cNvSpPr>
          <p:nvPr>
            <p:ph type="subTitle" idx="1"/>
            <p:custDataLst>
              <p:tags r:id="rId3"/>
            </p:custDataLst>
          </p:nvPr>
        </p:nvSpPr>
        <p:spPr>
          <a:xfrm>
            <a:off x="5847548" y="3853346"/>
            <a:ext cx="5389201" cy="679022"/>
          </a:xfrm>
        </p:spPr>
        <p:txBody>
          <a:bodyPr/>
          <a:lstStyle/>
          <a:p>
            <a:r>
              <a:rPr lang="zh-CN" altLang="en-US" b="1" dirty="0">
                <a:solidFill>
                  <a:schemeClr val="bg1"/>
                </a:solidFill>
              </a:rPr>
              <a:t>小组成员：</a:t>
            </a:r>
            <a:r>
              <a:rPr lang="zh-CN" altLang="en-US" dirty="0">
                <a:solidFill>
                  <a:schemeClr val="bg1"/>
                </a:solidFill>
              </a:rPr>
              <a:t>叶尔扎提 樊施成 刘祥盛 王鸣鹤 于秉宏</a:t>
            </a:r>
          </a:p>
        </p:txBody>
      </p:sp>
      <p:sp>
        <p:nvSpPr>
          <p:cNvPr id="6" name="椭圆 5"/>
          <p:cNvSpPr/>
          <p:nvPr/>
        </p:nvSpPr>
        <p:spPr>
          <a:xfrm>
            <a:off x="1826962" y="1733584"/>
            <a:ext cx="2809875" cy="2840355"/>
          </a:xfrm>
          <a:prstGeom prst="ellipse">
            <a:avLst/>
          </a:prstGeom>
          <a:blipFill rotWithShape="1">
            <a:blip r:embed="rId7"/>
            <a:stretch>
              <a:fillRect/>
            </a:stretch>
          </a:blip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190455" y="1738665"/>
            <a:ext cx="2809875" cy="2830195"/>
          </a:xfrm>
          <a:prstGeom prst="ellipse">
            <a:avLst/>
          </a:prstGeom>
          <a:gradFill>
            <a:gsLst>
              <a:gs pos="0">
                <a:srgbClr val="007BD3">
                  <a:alpha val="0"/>
                </a:srgbClr>
              </a:gs>
              <a:gs pos="100000">
                <a:srgbClr val="034373"/>
              </a:gs>
            </a:gsLst>
            <a:lin ang="54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横向校标_画板 1"/>
          <p:cNvPicPr>
            <a:picLocks noChangeAspect="1"/>
          </p:cNvPicPr>
          <p:nvPr/>
        </p:nvPicPr>
        <p:blipFill>
          <a:blip r:embed="rId8">
            <a:lum bright="100000"/>
          </a:blip>
          <a:srcRect l="21094" t="57153" r="22583" b="25012"/>
          <a:stretch>
            <a:fillRect/>
          </a:stretch>
        </p:blipFill>
        <p:spPr>
          <a:xfrm>
            <a:off x="10041614" y="147954"/>
            <a:ext cx="1950362" cy="61785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5" name="文本框 4">
            <a:extLst>
              <a:ext uri="{FF2B5EF4-FFF2-40B4-BE49-F238E27FC236}">
                <a16:creationId xmlns:a16="http://schemas.microsoft.com/office/drawing/2014/main" id="{95FE5063-4E87-47B0-DF42-E08F3864925D}"/>
              </a:ext>
            </a:extLst>
          </p:cNvPr>
          <p:cNvSpPr txBox="1"/>
          <p:nvPr/>
        </p:nvSpPr>
        <p:spPr>
          <a:xfrm>
            <a:off x="5440109" y="1237863"/>
            <a:ext cx="6455968" cy="4801314"/>
          </a:xfrm>
          <a:prstGeom prst="rect">
            <a:avLst/>
          </a:prstGeom>
          <a:noFill/>
        </p:spPr>
        <p:txBody>
          <a:bodyPr wrap="square">
            <a:spAutoFit/>
          </a:bodyPr>
          <a:lstStyle/>
          <a:p>
            <a:pPr algn="l"/>
            <a:r>
              <a:rPr lang="zh-CN" altLang="en-US" dirty="0">
                <a:solidFill>
                  <a:schemeClr val="bg2"/>
                </a:solidFill>
                <a:latin typeface="宋体" panose="02010600030101010101" pitchFamily="2" charset="-122"/>
                <a:ea typeface="宋体" panose="02010600030101010101" pitchFamily="2" charset="-122"/>
              </a:rPr>
              <a:t>    进⾏软件漏洞挖掘时，通常有静态分析</a:t>
            </a:r>
            <a:r>
              <a:rPr lang="en-US" altLang="zh-CN" dirty="0">
                <a:solidFill>
                  <a:schemeClr val="bg2"/>
                </a:solidFill>
                <a:latin typeface="宋体" panose="02010600030101010101" pitchFamily="2" charset="-122"/>
                <a:ea typeface="宋体" panose="02010600030101010101" pitchFamily="2" charset="-122"/>
              </a:rPr>
              <a:t>(</a:t>
            </a:r>
            <a:r>
              <a:rPr lang="en-US" altLang="zh-CN" dirty="0" err="1">
                <a:solidFill>
                  <a:schemeClr val="bg2"/>
                </a:solidFill>
                <a:latin typeface="宋体" panose="02010600030101010101" pitchFamily="2" charset="-122"/>
                <a:ea typeface="宋体" panose="02010600030101010101" pitchFamily="2" charset="-122"/>
              </a:rPr>
              <a:t>staticanalysis</a:t>
            </a:r>
            <a:r>
              <a:rPr lang="en-US" altLang="zh-CN" dirty="0">
                <a:solidFill>
                  <a:schemeClr val="bg2"/>
                </a:solidFill>
                <a:latin typeface="宋体" panose="02010600030101010101" pitchFamily="2" charset="-122"/>
                <a:ea typeface="宋体" panose="02010600030101010101" pitchFamily="2" charset="-122"/>
              </a:rPr>
              <a:t>)</a:t>
            </a:r>
            <a:r>
              <a:rPr lang="zh-CN" altLang="en-US" dirty="0">
                <a:solidFill>
                  <a:schemeClr val="bg2"/>
                </a:solidFill>
                <a:latin typeface="宋体" panose="02010600030101010101" pitchFamily="2" charset="-122"/>
                <a:ea typeface="宋体" panose="02010600030101010101" pitchFamily="2" charset="-122"/>
              </a:rPr>
              <a:t>、动态分析</a:t>
            </a:r>
            <a:r>
              <a:rPr lang="en-US" altLang="zh-CN" dirty="0">
                <a:solidFill>
                  <a:schemeClr val="bg2"/>
                </a:solidFill>
                <a:latin typeface="宋体" panose="02010600030101010101" pitchFamily="2" charset="-122"/>
                <a:ea typeface="宋体" panose="02010600030101010101" pitchFamily="2" charset="-122"/>
              </a:rPr>
              <a:t>(</a:t>
            </a:r>
            <a:r>
              <a:rPr lang="en-US" altLang="zh-CN" dirty="0" err="1">
                <a:solidFill>
                  <a:schemeClr val="bg2"/>
                </a:solidFill>
                <a:latin typeface="宋体" panose="02010600030101010101" pitchFamily="2" charset="-122"/>
                <a:ea typeface="宋体" panose="02010600030101010101" pitchFamily="2" charset="-122"/>
              </a:rPr>
              <a:t>dynamicanalysis</a:t>
            </a:r>
            <a:r>
              <a:rPr lang="en-US" altLang="zh-CN" dirty="0">
                <a:solidFill>
                  <a:schemeClr val="bg2"/>
                </a:solidFill>
                <a:latin typeface="宋体" panose="02010600030101010101" pitchFamily="2" charset="-122"/>
                <a:ea typeface="宋体" panose="02010600030101010101" pitchFamily="2" charset="-122"/>
              </a:rPr>
              <a:t>)</a:t>
            </a:r>
            <a:r>
              <a:rPr lang="zh-CN" altLang="en-US" dirty="0">
                <a:solidFill>
                  <a:schemeClr val="bg2"/>
                </a:solidFill>
                <a:latin typeface="宋体" panose="02010600030101010101" pitchFamily="2" charset="-122"/>
                <a:ea typeface="宋体" panose="02010600030101010101" pitchFamily="2" charset="-122"/>
              </a:rPr>
              <a:t>、符号执⾏ </a:t>
            </a:r>
            <a:r>
              <a:rPr lang="en-US" altLang="zh-CN" dirty="0">
                <a:solidFill>
                  <a:schemeClr val="bg2"/>
                </a:solidFill>
                <a:latin typeface="宋体" panose="02010600030101010101" pitchFamily="2" charset="-122"/>
                <a:ea typeface="宋体" panose="02010600030101010101" pitchFamily="2" charset="-122"/>
              </a:rPr>
              <a:t>(</a:t>
            </a:r>
            <a:r>
              <a:rPr lang="en-US" altLang="zh-CN" dirty="0" err="1">
                <a:solidFill>
                  <a:schemeClr val="bg2"/>
                </a:solidFill>
                <a:latin typeface="宋体" panose="02010600030101010101" pitchFamily="2" charset="-122"/>
                <a:ea typeface="宋体" panose="02010600030101010101" pitchFamily="2" charset="-122"/>
              </a:rPr>
              <a:t>symbolicexecution</a:t>
            </a:r>
            <a:r>
              <a:rPr lang="en-US" altLang="zh-CN" dirty="0">
                <a:solidFill>
                  <a:schemeClr val="bg2"/>
                </a:solidFill>
                <a:latin typeface="宋体" panose="02010600030101010101" pitchFamily="2" charset="-122"/>
                <a:ea typeface="宋体" panose="02010600030101010101" pitchFamily="2" charset="-122"/>
              </a:rPr>
              <a:t>)</a:t>
            </a:r>
            <a:r>
              <a:rPr lang="zh-CN" altLang="en-US" dirty="0">
                <a:solidFill>
                  <a:schemeClr val="bg2"/>
                </a:solidFill>
                <a:latin typeface="宋体" panose="02010600030101010101" pitchFamily="2" charset="-122"/>
                <a:ea typeface="宋体" panose="02010600030101010101" pitchFamily="2" charset="-122"/>
              </a:rPr>
              <a:t>、模糊测试</a:t>
            </a:r>
            <a:r>
              <a:rPr lang="en-US" altLang="zh-CN" dirty="0">
                <a:solidFill>
                  <a:schemeClr val="bg2"/>
                </a:solidFill>
                <a:latin typeface="宋体" panose="02010600030101010101" pitchFamily="2" charset="-122"/>
                <a:ea typeface="宋体" panose="02010600030101010101" pitchFamily="2" charset="-122"/>
              </a:rPr>
              <a:t>(fuzzing)</a:t>
            </a:r>
            <a:r>
              <a:rPr lang="zh-CN" altLang="en-US" dirty="0">
                <a:solidFill>
                  <a:schemeClr val="bg2"/>
                </a:solidFill>
                <a:latin typeface="宋体" panose="02010600030101010101" pitchFamily="2" charset="-122"/>
                <a:ea typeface="宋体" panose="02010600030101010101" pitchFamily="2" charset="-122"/>
              </a:rPr>
              <a:t>这⼏种技术⼿段。 </a:t>
            </a:r>
            <a:endParaRPr lang="en-US" altLang="zh-CN" dirty="0">
              <a:solidFill>
                <a:schemeClr val="bg2"/>
              </a:solidFill>
              <a:latin typeface="宋体" panose="02010600030101010101" pitchFamily="2" charset="-122"/>
              <a:ea typeface="宋体" panose="02010600030101010101" pitchFamily="2" charset="-122"/>
            </a:endParaRPr>
          </a:p>
          <a:p>
            <a:pPr marL="285750" indent="-285750" algn="l">
              <a:buFont typeface="Wingdings" panose="05000000000000000000" pitchFamily="2" charset="2"/>
              <a:buChar char="p"/>
            </a:pPr>
            <a:r>
              <a:rPr lang="zh-CN" altLang="en-US" b="1" dirty="0">
                <a:solidFill>
                  <a:schemeClr val="bg2"/>
                </a:solidFill>
                <a:latin typeface="宋体" panose="02010600030101010101" pitchFamily="2" charset="-122"/>
                <a:ea typeface="宋体" panose="02010600030101010101" pitchFamily="2" charset="-122"/>
              </a:rPr>
              <a:t>静态分析：</a:t>
            </a:r>
            <a:r>
              <a:rPr lang="zh-CN" altLang="en-US" dirty="0">
                <a:solidFill>
                  <a:schemeClr val="bg2"/>
                </a:solidFill>
                <a:latin typeface="宋体" panose="02010600030101010101" pitchFamily="2" charset="-122"/>
                <a:ea typeface="宋体" panose="02010600030101010101" pitchFamily="2" charset="-122"/>
              </a:rPr>
              <a:t>不真正的运⾏⽬标程序，但是通过对它进⾏各种语法、语义、数据流等的分析，来进⾏漏 洞发掘。速度快，但是误报率⾼。 </a:t>
            </a:r>
            <a:endParaRPr lang="en-US" altLang="zh-CN" dirty="0">
              <a:solidFill>
                <a:schemeClr val="bg2"/>
              </a:solidFill>
              <a:latin typeface="宋体" panose="02010600030101010101" pitchFamily="2" charset="-122"/>
              <a:ea typeface="宋体" panose="02010600030101010101" pitchFamily="2" charset="-122"/>
            </a:endParaRPr>
          </a:p>
          <a:p>
            <a:pPr marL="285750" indent="-285750" algn="l">
              <a:buFont typeface="Wingdings" panose="05000000000000000000" pitchFamily="2" charset="2"/>
              <a:buChar char="p"/>
            </a:pPr>
            <a:r>
              <a:rPr lang="zh-CN" altLang="en-US" b="1" dirty="0">
                <a:solidFill>
                  <a:schemeClr val="bg2"/>
                </a:solidFill>
                <a:latin typeface="宋体" panose="02010600030101010101" pitchFamily="2" charset="-122"/>
                <a:ea typeface="宋体" panose="02010600030101010101" pitchFamily="2" charset="-122"/>
              </a:rPr>
              <a:t>动态分析：</a:t>
            </a:r>
            <a:r>
              <a:rPr lang="zh-CN" altLang="en-US" dirty="0">
                <a:solidFill>
                  <a:schemeClr val="bg2"/>
                </a:solidFill>
                <a:latin typeface="宋体" panose="02010600030101010101" pitchFamily="2" charset="-122"/>
                <a:ea typeface="宋体" panose="02010600030101010101" pitchFamily="2" charset="-122"/>
              </a:rPr>
              <a:t>⽤</a:t>
            </a:r>
            <a:r>
              <a:rPr lang="en-US" altLang="zh-CN" dirty="0">
                <a:solidFill>
                  <a:schemeClr val="bg2"/>
                </a:solidFill>
                <a:latin typeface="宋体" panose="02010600030101010101" pitchFamily="2" charset="-122"/>
                <a:ea typeface="宋体" panose="02010600030101010101" pitchFamily="2" charset="-122"/>
              </a:rPr>
              <a:t>od⼀</a:t>
            </a:r>
            <a:r>
              <a:rPr lang="zh-CN" altLang="en-US" dirty="0">
                <a:solidFill>
                  <a:schemeClr val="bg2"/>
                </a:solidFill>
                <a:latin typeface="宋体" panose="02010600030101010101" pitchFamily="2" charset="-122"/>
                <a:ea typeface="宋体" panose="02010600030101010101" pitchFamily="2" charset="-122"/>
              </a:rPr>
              <a:t>步步跟踪程序运⾏进⾏的分析。准确率很⾼，但是需调试⼈员丰富的知识储备，⽽且很难进⾏⼤规模的程序漏洞挖掘。 </a:t>
            </a:r>
            <a:endParaRPr lang="en-US" altLang="zh-CN" dirty="0">
              <a:solidFill>
                <a:schemeClr val="bg2"/>
              </a:solidFill>
              <a:latin typeface="宋体" panose="02010600030101010101" pitchFamily="2" charset="-122"/>
              <a:ea typeface="宋体" panose="02010600030101010101" pitchFamily="2" charset="-122"/>
            </a:endParaRPr>
          </a:p>
          <a:p>
            <a:pPr marL="285750" indent="-285750" algn="l">
              <a:buFont typeface="Wingdings" panose="05000000000000000000" pitchFamily="2" charset="2"/>
              <a:buChar char="p"/>
            </a:pPr>
            <a:r>
              <a:rPr lang="zh-CN" altLang="en-US" b="1" dirty="0">
                <a:solidFill>
                  <a:schemeClr val="bg2"/>
                </a:solidFill>
                <a:latin typeface="宋体" panose="02010600030101010101" pitchFamily="2" charset="-122"/>
                <a:ea typeface="宋体" panose="02010600030101010101" pitchFamily="2" charset="-122"/>
              </a:rPr>
              <a:t>符号执⾏：</a:t>
            </a:r>
            <a:r>
              <a:rPr lang="zh-CN" altLang="en-US" dirty="0">
                <a:solidFill>
                  <a:schemeClr val="bg2"/>
                </a:solidFill>
                <a:latin typeface="宋体" panose="02010600030101010101" pitchFamily="2" charset="-122"/>
                <a:ea typeface="宋体" panose="02010600030101010101" pitchFamily="2" charset="-122"/>
              </a:rPr>
              <a:t>简单来说，就是试图找到什么输⼊对应什么样的运⾏状态，它要去覆盖所有的执⾏路径。因此，当被分析的程序⽐较复杂，有很多执⾏路径时，就会遇到路径爆炸的问题。</a:t>
            </a:r>
            <a:endParaRPr lang="en-US" altLang="zh-CN" dirty="0">
              <a:solidFill>
                <a:schemeClr val="bg2"/>
              </a:solidFill>
              <a:latin typeface="宋体" panose="02010600030101010101" pitchFamily="2" charset="-122"/>
              <a:ea typeface="宋体" panose="02010600030101010101" pitchFamily="2" charset="-122"/>
            </a:endParaRPr>
          </a:p>
          <a:p>
            <a:pPr marL="285750" indent="-285750" algn="l">
              <a:buFont typeface="Wingdings" panose="05000000000000000000" pitchFamily="2" charset="2"/>
              <a:buChar char="p"/>
            </a:pPr>
            <a:r>
              <a:rPr lang="zh-CN" altLang="en-US" b="1" dirty="0">
                <a:solidFill>
                  <a:schemeClr val="bg2"/>
                </a:solidFill>
                <a:latin typeface="宋体" panose="02010600030101010101" pitchFamily="2" charset="-122"/>
                <a:ea typeface="宋体" panose="02010600030101010101" pitchFamily="2" charset="-122"/>
              </a:rPr>
              <a:t>模糊测试：</a:t>
            </a:r>
            <a:r>
              <a:rPr lang="zh-CN" altLang="en-US" dirty="0">
                <a:solidFill>
                  <a:schemeClr val="bg2"/>
                </a:solidFill>
                <a:latin typeface="宋体" panose="02010600030101010101" pitchFamily="2" charset="-122"/>
                <a:ea typeface="宋体" panose="02010600030101010101" pitchFamily="2" charset="-122"/>
              </a:rPr>
              <a:t>简单解释，它就是⽤ ⼤量的输⼊数据⾃动去执⾏程序，从⽽发现哪些输⼊能够使程序发⽣异常，进⽽分析可能存在的漏洞。当前⽐较成功的</a:t>
            </a:r>
            <a:r>
              <a:rPr lang="en-US" altLang="zh-CN" dirty="0" err="1">
                <a:solidFill>
                  <a:schemeClr val="bg2"/>
                </a:solidFill>
                <a:latin typeface="宋体" panose="02010600030101010101" pitchFamily="2" charset="-122"/>
                <a:ea typeface="宋体" panose="02010600030101010101" pitchFamily="2" charset="-122"/>
              </a:rPr>
              <a:t>fuzzer</a:t>
            </a:r>
            <a:r>
              <a:rPr lang="en-US" altLang="zh-CN" dirty="0">
                <a:solidFill>
                  <a:schemeClr val="bg2"/>
                </a:solidFill>
                <a:latin typeface="宋体" panose="02010600030101010101" pitchFamily="2" charset="-122"/>
                <a:ea typeface="宋体" panose="02010600030101010101" pitchFamily="2" charset="-122"/>
              </a:rPr>
              <a:t>(</a:t>
            </a:r>
            <a:r>
              <a:rPr lang="zh-CN" altLang="en-US" dirty="0">
                <a:solidFill>
                  <a:schemeClr val="bg2"/>
                </a:solidFill>
                <a:latin typeface="宋体" panose="02010600030101010101" pitchFamily="2" charset="-122"/>
                <a:ea typeface="宋体" panose="02010600030101010101" pitchFamily="2" charset="-122"/>
              </a:rPr>
              <a:t>执⾏模糊测试的程序</a:t>
            </a:r>
            <a:r>
              <a:rPr lang="en-US" altLang="zh-CN" dirty="0">
                <a:solidFill>
                  <a:schemeClr val="bg2"/>
                </a:solidFill>
                <a:latin typeface="宋体" panose="02010600030101010101" pitchFamily="2" charset="-122"/>
                <a:ea typeface="宋体" panose="02010600030101010101" pitchFamily="2" charset="-122"/>
              </a:rPr>
              <a:t>)</a:t>
            </a:r>
            <a:r>
              <a:rPr lang="zh-CN" altLang="en-US" dirty="0">
                <a:solidFill>
                  <a:schemeClr val="bg2"/>
                </a:solidFill>
                <a:latin typeface="宋体" panose="02010600030101010101" pitchFamily="2" charset="-122"/>
                <a:ea typeface="宋体" panose="02010600030101010101" pitchFamily="2" charset="-122"/>
              </a:rPr>
              <a:t>有</a:t>
            </a:r>
            <a:r>
              <a:rPr lang="en-US" altLang="zh-CN" dirty="0">
                <a:solidFill>
                  <a:schemeClr val="bg2"/>
                </a:solidFill>
                <a:latin typeface="宋体" panose="02010600030101010101" pitchFamily="2" charset="-122"/>
                <a:ea typeface="宋体" panose="02010600030101010101" pitchFamily="2" charset="-122"/>
              </a:rPr>
              <a:t>AFL</a:t>
            </a:r>
            <a:r>
              <a:rPr lang="zh-CN" altLang="en-US" dirty="0">
                <a:solidFill>
                  <a:schemeClr val="bg2"/>
                </a:solidFill>
                <a:latin typeface="宋体" panose="02010600030101010101" pitchFamily="2" charset="-122"/>
                <a:ea typeface="宋体" panose="02010600030101010101" pitchFamily="2" charset="-122"/>
              </a:rPr>
              <a:t>、</a:t>
            </a:r>
            <a:r>
              <a:rPr lang="en-US" altLang="zh-CN" dirty="0" err="1">
                <a:solidFill>
                  <a:schemeClr val="bg2"/>
                </a:solidFill>
                <a:latin typeface="宋体" panose="02010600030101010101" pitchFamily="2" charset="-122"/>
                <a:ea typeface="宋体" panose="02010600030101010101" pitchFamily="2" charset="-122"/>
              </a:rPr>
              <a:t>libFuzzer</a:t>
            </a:r>
            <a:r>
              <a:rPr lang="zh-CN" altLang="en-US" dirty="0">
                <a:solidFill>
                  <a:schemeClr val="bg2"/>
                </a:solidFill>
                <a:latin typeface="宋体" panose="02010600030101010101" pitchFamily="2" charset="-122"/>
                <a:ea typeface="宋体" panose="02010600030101010101" pitchFamily="2" charset="-122"/>
              </a:rPr>
              <a:t>、</a:t>
            </a:r>
            <a:r>
              <a:rPr lang="en-US" altLang="zh-CN" dirty="0">
                <a:solidFill>
                  <a:schemeClr val="bg2"/>
                </a:solidFill>
                <a:latin typeface="宋体" panose="02010600030101010101" pitchFamily="2" charset="-122"/>
                <a:ea typeface="宋体" panose="02010600030101010101" pitchFamily="2" charset="-122"/>
              </a:rPr>
              <a:t>OSS-Fuzz</a:t>
            </a:r>
            <a:r>
              <a:rPr lang="zh-CN" altLang="en-US" dirty="0">
                <a:solidFill>
                  <a:schemeClr val="bg2"/>
                </a:solidFill>
                <a:latin typeface="宋体" panose="02010600030101010101" pitchFamily="2" charset="-122"/>
                <a:ea typeface="宋体" panose="02010600030101010101" pitchFamily="2" charset="-122"/>
              </a:rPr>
              <a:t>等。 </a:t>
            </a:r>
            <a:endParaRPr lang="en-US" altLang="zh-CN" dirty="0">
              <a:solidFill>
                <a:schemeClr val="bg2"/>
              </a:solidFill>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AA41D812-DAB0-540A-4379-44E55DE0A022}"/>
              </a:ext>
            </a:extLst>
          </p:cNvPr>
          <p:cNvPicPr>
            <a:picLocks noChangeAspect="1"/>
          </p:cNvPicPr>
          <p:nvPr/>
        </p:nvPicPr>
        <p:blipFill>
          <a:blip r:embed="rId7"/>
          <a:stretch>
            <a:fillRect/>
          </a:stretch>
        </p:blipFill>
        <p:spPr>
          <a:xfrm>
            <a:off x="683309" y="1643153"/>
            <a:ext cx="4602509" cy="3891289"/>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1</a:t>
            </a:r>
            <a:r>
              <a:rPr lang="zh-CN" altLang="en-US" dirty="0">
                <a:solidFill>
                  <a:schemeClr val="bg1"/>
                </a:solidFill>
              </a:rPr>
              <a:t>、</a:t>
            </a:r>
            <a:r>
              <a:rPr lang="en-US" altLang="zh-CN" dirty="0">
                <a:solidFill>
                  <a:schemeClr val="bg1"/>
                </a:solidFill>
              </a:rPr>
              <a:t>Fuzz</a:t>
            </a:r>
            <a:r>
              <a:rPr lang="zh-CN" altLang="en-US" dirty="0">
                <a:solidFill>
                  <a:schemeClr val="bg1"/>
                </a:solidFill>
              </a:rPr>
              <a:t>简单介绍</a:t>
            </a:r>
          </a:p>
        </p:txBody>
      </p:sp>
    </p:spTree>
    <p:custDataLst>
      <p:tags r:id="rId1"/>
    </p:custData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1</a:t>
            </a:r>
            <a:r>
              <a:rPr lang="zh-CN" altLang="en-US" dirty="0">
                <a:solidFill>
                  <a:schemeClr val="bg1"/>
                </a:solidFill>
              </a:rPr>
              <a:t>、</a:t>
            </a:r>
            <a:r>
              <a:rPr lang="en-US" altLang="zh-CN" dirty="0">
                <a:solidFill>
                  <a:schemeClr val="bg1"/>
                </a:solidFill>
              </a:rPr>
              <a:t>Fuzz</a:t>
            </a:r>
            <a:r>
              <a:rPr lang="zh-CN" altLang="en-US" dirty="0">
                <a:solidFill>
                  <a:schemeClr val="bg1"/>
                </a:solidFill>
              </a:rPr>
              <a:t>简单介绍</a:t>
            </a:r>
          </a:p>
        </p:txBody>
      </p:sp>
      <p:pic>
        <p:nvPicPr>
          <p:cNvPr id="3" name="图片 2">
            <a:extLst>
              <a:ext uri="{FF2B5EF4-FFF2-40B4-BE49-F238E27FC236}">
                <a16:creationId xmlns:a16="http://schemas.microsoft.com/office/drawing/2014/main" id="{E903AE81-3565-34F2-FAB0-C09A9105B095}"/>
              </a:ext>
            </a:extLst>
          </p:cNvPr>
          <p:cNvPicPr>
            <a:picLocks noChangeAspect="1"/>
          </p:cNvPicPr>
          <p:nvPr/>
        </p:nvPicPr>
        <p:blipFill>
          <a:blip r:embed="rId7"/>
          <a:stretch>
            <a:fillRect/>
          </a:stretch>
        </p:blipFill>
        <p:spPr>
          <a:xfrm>
            <a:off x="2152650" y="1222678"/>
            <a:ext cx="7886700" cy="3839940"/>
          </a:xfrm>
          <a:prstGeom prst="rect">
            <a:avLst/>
          </a:prstGeom>
        </p:spPr>
      </p:pic>
      <p:sp>
        <p:nvSpPr>
          <p:cNvPr id="9" name="文本框 8">
            <a:extLst>
              <a:ext uri="{FF2B5EF4-FFF2-40B4-BE49-F238E27FC236}">
                <a16:creationId xmlns:a16="http://schemas.microsoft.com/office/drawing/2014/main" id="{2E2230D2-9C2D-BD92-DD4C-5A8058DC30CB}"/>
              </a:ext>
            </a:extLst>
          </p:cNvPr>
          <p:cNvSpPr txBox="1"/>
          <p:nvPr/>
        </p:nvSpPr>
        <p:spPr>
          <a:xfrm>
            <a:off x="2057260" y="5199529"/>
            <a:ext cx="7113634" cy="923330"/>
          </a:xfrm>
          <a:prstGeom prst="rect">
            <a:avLst/>
          </a:prstGeom>
          <a:noFill/>
        </p:spPr>
        <p:txBody>
          <a:bodyPr wrap="square">
            <a:spAutoFit/>
          </a:bodyPr>
          <a:lstStyle/>
          <a:p>
            <a:pPr algn="l"/>
            <a:r>
              <a:rPr lang="zh-CN" altLang="en-US" dirty="0">
                <a:solidFill>
                  <a:schemeClr val="bg1"/>
                </a:solidFill>
              </a:rPr>
              <a:t>针对物联网设备（</a:t>
            </a:r>
            <a:r>
              <a:rPr lang="en-US" altLang="zh-CN" b="0" i="0" dirty="0">
                <a:solidFill>
                  <a:schemeClr val="bg1"/>
                </a:solidFill>
                <a:effectLst/>
                <a:latin typeface="Arial" panose="020B0604020202020204" pitchFamily="34" charset="0"/>
              </a:rPr>
              <a:t>IoT</a:t>
            </a:r>
            <a:r>
              <a:rPr lang="zh-CN" altLang="en-US" b="0" i="0" dirty="0">
                <a:solidFill>
                  <a:schemeClr val="bg1"/>
                </a:solidFill>
                <a:effectLst/>
                <a:latin typeface="Arial" panose="020B0604020202020204" pitchFamily="34" charset="0"/>
              </a:rPr>
              <a:t>）：</a:t>
            </a:r>
            <a:endParaRPr lang="en-US" altLang="zh-CN" b="0" i="0" dirty="0">
              <a:solidFill>
                <a:schemeClr val="bg1"/>
              </a:solidFill>
              <a:effectLst/>
              <a:latin typeface="Arial" panose="020B0604020202020204" pitchFamily="34" charset="0"/>
            </a:endParaRPr>
          </a:p>
          <a:p>
            <a:pPr marL="285750" indent="-285750" algn="l">
              <a:buFont typeface="Wingdings" panose="05000000000000000000" pitchFamily="2" charset="2"/>
              <a:buChar char="n"/>
            </a:pPr>
            <a:r>
              <a:rPr lang="zh-CN" altLang="en-US" dirty="0">
                <a:solidFill>
                  <a:schemeClr val="bg1"/>
                </a:solidFill>
              </a:rPr>
              <a:t>固件的二进制Fuzz测试，如AFL</a:t>
            </a:r>
            <a:endParaRPr lang="en-US" altLang="zh-CN" dirty="0">
              <a:solidFill>
                <a:schemeClr val="bg1"/>
              </a:solidFill>
            </a:endParaRPr>
          </a:p>
          <a:p>
            <a:pPr marL="285750" indent="-285750">
              <a:buFont typeface="Wingdings" panose="05000000000000000000" pitchFamily="2" charset="2"/>
              <a:buChar char="n"/>
            </a:pPr>
            <a:r>
              <a:rPr lang="zh-CN" altLang="en-US" dirty="0">
                <a:solidFill>
                  <a:schemeClr val="bg1"/>
                </a:solidFill>
              </a:rPr>
              <a:t>物联网协议Fuzz测试，如Peach、Sulley</a:t>
            </a:r>
          </a:p>
        </p:txBody>
      </p:sp>
    </p:spTree>
    <p:custDataLst>
      <p:tags r:id="rId1"/>
    </p:custDataLst>
    <p:extLst>
      <p:ext uri="{BB962C8B-B14F-4D97-AF65-F5344CB8AC3E}">
        <p14:creationId xmlns:p14="http://schemas.microsoft.com/office/powerpoint/2010/main" val="40450063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2</a:t>
            </a:r>
            <a:r>
              <a:rPr lang="zh-CN" altLang="en-US" dirty="0">
                <a:solidFill>
                  <a:schemeClr val="bg1"/>
                </a:solidFill>
              </a:rPr>
              <a:t>、</a:t>
            </a:r>
            <a:r>
              <a:rPr lang="zh-CN" altLang="en-US" sz="3600" dirty="0">
                <a:solidFill>
                  <a:schemeClr val="bg1"/>
                </a:solidFill>
              </a:rPr>
              <a:t>有源码</a:t>
            </a:r>
            <a:r>
              <a:rPr lang="en-US" altLang="zh-CN" sz="3600" dirty="0">
                <a:solidFill>
                  <a:schemeClr val="bg1"/>
                </a:solidFill>
              </a:rPr>
              <a:t>—</a:t>
            </a:r>
            <a:r>
              <a:rPr lang="zh-CN" altLang="en-US" sz="3200" dirty="0">
                <a:solidFill>
                  <a:schemeClr val="bg1"/>
                </a:solidFill>
              </a:rPr>
              <a:t>测试过程</a:t>
            </a:r>
          </a:p>
        </p:txBody>
      </p:sp>
      <p:pic>
        <p:nvPicPr>
          <p:cNvPr id="5" name="图片 4">
            <a:extLst>
              <a:ext uri="{FF2B5EF4-FFF2-40B4-BE49-F238E27FC236}">
                <a16:creationId xmlns:a16="http://schemas.microsoft.com/office/drawing/2014/main" id="{23DDF4B7-95E8-EF54-E7A0-7C4CDDD2BD59}"/>
              </a:ext>
            </a:extLst>
          </p:cNvPr>
          <p:cNvPicPr>
            <a:picLocks noChangeAspect="1"/>
          </p:cNvPicPr>
          <p:nvPr/>
        </p:nvPicPr>
        <p:blipFill>
          <a:blip r:embed="rId7"/>
          <a:stretch>
            <a:fillRect/>
          </a:stretch>
        </p:blipFill>
        <p:spPr>
          <a:xfrm>
            <a:off x="1079978" y="1180797"/>
            <a:ext cx="3915878" cy="5264392"/>
          </a:xfrm>
          <a:prstGeom prst="rect">
            <a:avLst/>
          </a:prstGeom>
        </p:spPr>
      </p:pic>
      <p:sp>
        <p:nvSpPr>
          <p:cNvPr id="7" name="文本框 6">
            <a:extLst>
              <a:ext uri="{FF2B5EF4-FFF2-40B4-BE49-F238E27FC236}">
                <a16:creationId xmlns:a16="http://schemas.microsoft.com/office/drawing/2014/main" id="{FE1BBBC1-FA2C-2A12-D0B5-C1539B094173}"/>
              </a:ext>
            </a:extLst>
          </p:cNvPr>
          <p:cNvSpPr txBox="1"/>
          <p:nvPr/>
        </p:nvSpPr>
        <p:spPr>
          <a:xfrm>
            <a:off x="5461566" y="1205147"/>
            <a:ext cx="6855940" cy="646331"/>
          </a:xfrm>
          <a:prstGeom prst="rect">
            <a:avLst/>
          </a:prstGeom>
          <a:noFill/>
        </p:spPr>
        <p:txBody>
          <a:bodyPr wrap="square">
            <a:spAutoFit/>
          </a:bodyPr>
          <a:lstStyle/>
          <a:p>
            <a:r>
              <a:rPr lang="zh-CN" altLang="en-US" dirty="0">
                <a:solidFill>
                  <a:schemeClr val="bg1"/>
                </a:solidFill>
              </a:rPr>
              <a:t>⽤⼀个</a:t>
            </a:r>
            <a:r>
              <a:rPr lang="en-US" altLang="zh-CN" dirty="0">
                <a:solidFill>
                  <a:schemeClr val="bg1"/>
                </a:solidFill>
              </a:rPr>
              <a:t>C</a:t>
            </a:r>
            <a:r>
              <a:rPr lang="zh-CN" altLang="en-US" dirty="0">
                <a:solidFill>
                  <a:schemeClr val="bg1"/>
                </a:solidFill>
              </a:rPr>
              <a:t>语⾔⽂件测试（命名为</a:t>
            </a:r>
            <a:r>
              <a:rPr lang="en-US" altLang="zh-CN" dirty="0" err="1">
                <a:solidFill>
                  <a:schemeClr val="bg1"/>
                </a:solidFill>
              </a:rPr>
              <a:t>afl_test.c</a:t>
            </a:r>
            <a:r>
              <a:rPr lang="zh-CN" altLang="en-US" dirty="0">
                <a:solidFill>
                  <a:schemeClr val="bg1"/>
                </a:solidFill>
              </a:rPr>
              <a:t>放在</a:t>
            </a:r>
            <a:r>
              <a:rPr lang="en-US" altLang="zh-CN" dirty="0" err="1">
                <a:solidFill>
                  <a:schemeClr val="bg1"/>
                </a:solidFill>
              </a:rPr>
              <a:t>afl_test</a:t>
            </a:r>
            <a:r>
              <a:rPr lang="en-US" altLang="zh-CN" dirty="0">
                <a:solidFill>
                  <a:schemeClr val="bg1"/>
                </a:solidFill>
              </a:rPr>
              <a:t>⽂</a:t>
            </a:r>
            <a:r>
              <a:rPr lang="zh-CN" altLang="en-US" dirty="0">
                <a:solidFill>
                  <a:schemeClr val="bg1"/>
                </a:solidFill>
              </a:rPr>
              <a:t>件下）</a:t>
            </a:r>
            <a:endParaRPr lang="en-US" altLang="zh-CN" dirty="0">
              <a:solidFill>
                <a:schemeClr val="bg1"/>
              </a:solidFill>
            </a:endParaRPr>
          </a:p>
          <a:p>
            <a:endParaRPr lang="en-US" altLang="zh-CN" dirty="0">
              <a:solidFill>
                <a:schemeClr val="bg1"/>
              </a:solidFill>
            </a:endParaRPr>
          </a:p>
        </p:txBody>
      </p:sp>
      <p:pic>
        <p:nvPicPr>
          <p:cNvPr id="11" name="图片 10">
            <a:extLst>
              <a:ext uri="{FF2B5EF4-FFF2-40B4-BE49-F238E27FC236}">
                <a16:creationId xmlns:a16="http://schemas.microsoft.com/office/drawing/2014/main" id="{D9D639F5-8BCD-42F6-7F4B-DDA62BEF2861}"/>
              </a:ext>
            </a:extLst>
          </p:cNvPr>
          <p:cNvPicPr>
            <a:picLocks noChangeAspect="1"/>
          </p:cNvPicPr>
          <p:nvPr/>
        </p:nvPicPr>
        <p:blipFill>
          <a:blip r:embed="rId8"/>
          <a:stretch>
            <a:fillRect/>
          </a:stretch>
        </p:blipFill>
        <p:spPr>
          <a:xfrm>
            <a:off x="5461566" y="2935123"/>
            <a:ext cx="4922004" cy="2949846"/>
          </a:xfrm>
          <a:prstGeom prst="rect">
            <a:avLst/>
          </a:prstGeom>
        </p:spPr>
      </p:pic>
      <p:sp>
        <p:nvSpPr>
          <p:cNvPr id="13" name="文本框 12">
            <a:extLst>
              <a:ext uri="{FF2B5EF4-FFF2-40B4-BE49-F238E27FC236}">
                <a16:creationId xmlns:a16="http://schemas.microsoft.com/office/drawing/2014/main" id="{04495E6F-F9A4-C8FE-9F6A-A4136636328B}"/>
              </a:ext>
            </a:extLst>
          </p:cNvPr>
          <p:cNvSpPr txBox="1"/>
          <p:nvPr/>
        </p:nvSpPr>
        <p:spPr>
          <a:xfrm>
            <a:off x="5461566" y="5931136"/>
            <a:ext cx="6104238" cy="646331"/>
          </a:xfrm>
          <a:prstGeom prst="rect">
            <a:avLst/>
          </a:prstGeom>
          <a:noFill/>
        </p:spPr>
        <p:txBody>
          <a:bodyPr wrap="square">
            <a:spAutoFit/>
          </a:bodyPr>
          <a:lstStyle/>
          <a:p>
            <a:r>
              <a:rPr lang="zh-CN" altLang="en-US" dirty="0">
                <a:solidFill>
                  <a:schemeClr val="bg1"/>
                </a:solidFill>
              </a:rPr>
              <a:t>运⾏⼀段时间之后会在</a:t>
            </a:r>
            <a:r>
              <a:rPr lang="en-US" altLang="zh-CN" dirty="0" err="1">
                <a:solidFill>
                  <a:schemeClr val="bg1"/>
                </a:solidFill>
              </a:rPr>
              <a:t>fuzz_out</a:t>
            </a:r>
            <a:r>
              <a:rPr lang="en-US" altLang="zh-CN" dirty="0">
                <a:solidFill>
                  <a:schemeClr val="bg1"/>
                </a:solidFill>
              </a:rPr>
              <a:t>⽂</a:t>
            </a:r>
            <a:r>
              <a:rPr lang="zh-CN" altLang="en-US" dirty="0">
                <a:solidFill>
                  <a:schemeClr val="bg1"/>
                </a:solidFill>
              </a:rPr>
              <a:t>件夹中产⽣输出，分析输出我们就可以⼤致了解程序的漏洞。</a:t>
            </a:r>
          </a:p>
        </p:txBody>
      </p:sp>
      <p:sp>
        <p:nvSpPr>
          <p:cNvPr id="3" name="文本框 2">
            <a:extLst>
              <a:ext uri="{FF2B5EF4-FFF2-40B4-BE49-F238E27FC236}">
                <a16:creationId xmlns:a16="http://schemas.microsoft.com/office/drawing/2014/main" id="{8E28B305-BD90-A783-F48F-BC3A5E8ADF03}"/>
              </a:ext>
            </a:extLst>
          </p:cNvPr>
          <p:cNvSpPr txBox="1"/>
          <p:nvPr/>
        </p:nvSpPr>
        <p:spPr>
          <a:xfrm>
            <a:off x="5461566" y="1688627"/>
            <a:ext cx="6158752" cy="1200329"/>
          </a:xfrm>
          <a:prstGeom prst="rect">
            <a:avLst/>
          </a:prstGeom>
          <a:noFill/>
        </p:spPr>
        <p:txBody>
          <a:bodyPr wrap="square">
            <a:spAutoFit/>
          </a:bodyPr>
          <a:lstStyle/>
          <a:p>
            <a:r>
              <a:rPr lang="zh-CN" altLang="en-US" dirty="0">
                <a:solidFill>
                  <a:schemeClr val="bg1"/>
                </a:solidFill>
              </a:rPr>
              <a:t>在主⽂件夹下运⾏ ：</a:t>
            </a:r>
            <a:endParaRPr lang="en-US" altLang="zh-CN" dirty="0">
              <a:solidFill>
                <a:schemeClr val="bg1"/>
              </a:solidFill>
            </a:endParaRPr>
          </a:p>
          <a:p>
            <a:r>
              <a:rPr lang="en-US" altLang="zh-CN" dirty="0" err="1">
                <a:solidFill>
                  <a:schemeClr val="bg1"/>
                </a:solidFill>
              </a:rPr>
              <a:t>afl-gcc</a:t>
            </a:r>
            <a:r>
              <a:rPr lang="en-US" altLang="zh-CN" dirty="0">
                <a:solidFill>
                  <a:schemeClr val="bg1"/>
                </a:solidFill>
              </a:rPr>
              <a:t> -g -o ./</a:t>
            </a:r>
            <a:r>
              <a:rPr lang="en-US" altLang="zh-CN" dirty="0" err="1">
                <a:solidFill>
                  <a:schemeClr val="bg1"/>
                </a:solidFill>
              </a:rPr>
              <a:t>afl_test</a:t>
            </a:r>
            <a:r>
              <a:rPr lang="en-US" altLang="zh-CN" dirty="0">
                <a:solidFill>
                  <a:schemeClr val="bg1"/>
                </a:solidFill>
              </a:rPr>
              <a:t>/</a:t>
            </a:r>
            <a:r>
              <a:rPr lang="en-US" altLang="zh-CN" dirty="0" err="1">
                <a:solidFill>
                  <a:schemeClr val="bg1"/>
                </a:solidFill>
              </a:rPr>
              <a:t>afl_test</a:t>
            </a:r>
            <a:r>
              <a:rPr lang="en-US" altLang="zh-CN" dirty="0">
                <a:solidFill>
                  <a:schemeClr val="bg1"/>
                </a:solidFill>
              </a:rPr>
              <a:t> ./</a:t>
            </a:r>
            <a:r>
              <a:rPr lang="en-US" altLang="zh-CN" dirty="0" err="1">
                <a:solidFill>
                  <a:schemeClr val="bg1"/>
                </a:solidFill>
              </a:rPr>
              <a:t>afl_test</a:t>
            </a:r>
            <a:r>
              <a:rPr lang="en-US" altLang="zh-CN" dirty="0">
                <a:solidFill>
                  <a:schemeClr val="bg1"/>
                </a:solidFill>
              </a:rPr>
              <a:t>/</a:t>
            </a:r>
            <a:r>
              <a:rPr lang="en-US" altLang="zh-CN" dirty="0" err="1">
                <a:solidFill>
                  <a:schemeClr val="bg1"/>
                </a:solidFill>
              </a:rPr>
              <a:t>afl_test.c</a:t>
            </a:r>
            <a:r>
              <a:rPr lang="en-US" altLang="zh-CN" dirty="0">
                <a:solidFill>
                  <a:schemeClr val="bg1"/>
                </a:solidFill>
              </a:rPr>
              <a:t> </a:t>
            </a:r>
          </a:p>
          <a:p>
            <a:r>
              <a:rPr lang="en-US" altLang="zh-CN" dirty="0" err="1">
                <a:solidFill>
                  <a:schemeClr val="bg1"/>
                </a:solidFill>
              </a:rPr>
              <a:t>afl</a:t>
            </a:r>
            <a:r>
              <a:rPr lang="en-US" altLang="zh-CN" dirty="0">
                <a:solidFill>
                  <a:schemeClr val="bg1"/>
                </a:solidFill>
              </a:rPr>
              <a:t>-fuzz -</a:t>
            </a:r>
            <a:r>
              <a:rPr lang="en-US" altLang="zh-CN" dirty="0" err="1">
                <a:solidFill>
                  <a:schemeClr val="bg1"/>
                </a:solidFill>
              </a:rPr>
              <a:t>i</a:t>
            </a:r>
            <a:r>
              <a:rPr lang="en-US" altLang="zh-CN" dirty="0">
                <a:solidFill>
                  <a:schemeClr val="bg1"/>
                </a:solidFill>
              </a:rPr>
              <a:t> </a:t>
            </a:r>
            <a:r>
              <a:rPr lang="en-US" altLang="zh-CN" dirty="0" err="1">
                <a:solidFill>
                  <a:schemeClr val="bg1"/>
                </a:solidFill>
              </a:rPr>
              <a:t>fuzz_in</a:t>
            </a:r>
            <a:r>
              <a:rPr lang="en-US" altLang="zh-CN" dirty="0">
                <a:solidFill>
                  <a:schemeClr val="bg1"/>
                </a:solidFill>
              </a:rPr>
              <a:t> -o </a:t>
            </a:r>
            <a:r>
              <a:rPr lang="en-US" altLang="zh-CN" dirty="0" err="1">
                <a:solidFill>
                  <a:schemeClr val="bg1"/>
                </a:solidFill>
              </a:rPr>
              <a:t>fuzz_out</a:t>
            </a:r>
            <a:r>
              <a:rPr lang="en-US" altLang="zh-CN" dirty="0">
                <a:solidFill>
                  <a:schemeClr val="bg1"/>
                </a:solidFill>
              </a:rPr>
              <a:t> ./</a:t>
            </a:r>
            <a:r>
              <a:rPr lang="en-US" altLang="zh-CN" dirty="0" err="1">
                <a:solidFill>
                  <a:schemeClr val="bg1"/>
                </a:solidFill>
              </a:rPr>
              <a:t>afl_test</a:t>
            </a:r>
            <a:r>
              <a:rPr lang="en-US" altLang="zh-CN" dirty="0">
                <a:solidFill>
                  <a:schemeClr val="bg1"/>
                </a:solidFill>
              </a:rPr>
              <a:t>/</a:t>
            </a:r>
            <a:r>
              <a:rPr lang="en-US" altLang="zh-CN" dirty="0" err="1">
                <a:solidFill>
                  <a:schemeClr val="bg1"/>
                </a:solidFill>
              </a:rPr>
              <a:t>afl_test</a:t>
            </a:r>
            <a:r>
              <a:rPr lang="en-US" altLang="zh-CN" dirty="0">
                <a:solidFill>
                  <a:schemeClr val="bg1"/>
                </a:solidFill>
              </a:rPr>
              <a:t> </a:t>
            </a:r>
          </a:p>
          <a:p>
            <a:r>
              <a:rPr lang="zh-CN" altLang="en-US" dirty="0">
                <a:solidFill>
                  <a:schemeClr val="bg1"/>
                </a:solidFill>
              </a:rPr>
              <a:t>进⼊</a:t>
            </a:r>
            <a:r>
              <a:rPr lang="en-US" altLang="zh-CN" dirty="0">
                <a:solidFill>
                  <a:schemeClr val="bg1"/>
                </a:solidFill>
              </a:rPr>
              <a:t>fuzz</a:t>
            </a:r>
            <a:r>
              <a:rPr lang="zh-CN" altLang="en-US" dirty="0">
                <a:solidFill>
                  <a:schemeClr val="bg1"/>
                </a:solidFill>
              </a:rPr>
              <a:t>界⾯：</a:t>
            </a:r>
          </a:p>
        </p:txBody>
      </p:sp>
    </p:spTree>
    <p:custDataLst>
      <p:tags r:id="rId1"/>
    </p:custDataLst>
    <p:extLst>
      <p:ext uri="{BB962C8B-B14F-4D97-AF65-F5344CB8AC3E}">
        <p14:creationId xmlns:p14="http://schemas.microsoft.com/office/powerpoint/2010/main" val="33600191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2</a:t>
            </a:r>
            <a:r>
              <a:rPr lang="zh-CN" altLang="en-US" dirty="0">
                <a:solidFill>
                  <a:schemeClr val="bg1"/>
                </a:solidFill>
              </a:rPr>
              <a:t>、</a:t>
            </a:r>
            <a:r>
              <a:rPr lang="zh-CN" altLang="en-US" sz="3600" dirty="0">
                <a:solidFill>
                  <a:schemeClr val="bg1"/>
                </a:solidFill>
              </a:rPr>
              <a:t>有源码</a:t>
            </a:r>
            <a:r>
              <a:rPr lang="en-US" altLang="zh-CN" sz="3600" dirty="0">
                <a:solidFill>
                  <a:schemeClr val="bg1"/>
                </a:solidFill>
              </a:rPr>
              <a:t>—</a:t>
            </a:r>
            <a:r>
              <a:rPr lang="zh-CN" altLang="en-US" sz="3200" dirty="0">
                <a:solidFill>
                  <a:schemeClr val="bg1"/>
                </a:solidFill>
              </a:rPr>
              <a:t>结果分析</a:t>
            </a:r>
          </a:p>
        </p:txBody>
      </p:sp>
      <p:pic>
        <p:nvPicPr>
          <p:cNvPr id="5" name="图片 4">
            <a:extLst>
              <a:ext uri="{FF2B5EF4-FFF2-40B4-BE49-F238E27FC236}">
                <a16:creationId xmlns:a16="http://schemas.microsoft.com/office/drawing/2014/main" id="{1478D46C-E5C4-C3B7-7D1C-D1BFEDBFAA37}"/>
              </a:ext>
            </a:extLst>
          </p:cNvPr>
          <p:cNvPicPr>
            <a:picLocks noChangeAspect="1"/>
          </p:cNvPicPr>
          <p:nvPr/>
        </p:nvPicPr>
        <p:blipFill>
          <a:blip r:embed="rId7"/>
          <a:stretch>
            <a:fillRect/>
          </a:stretch>
        </p:blipFill>
        <p:spPr>
          <a:xfrm>
            <a:off x="803799" y="1125674"/>
            <a:ext cx="6801489" cy="3758634"/>
          </a:xfrm>
          <a:prstGeom prst="rect">
            <a:avLst/>
          </a:prstGeom>
        </p:spPr>
      </p:pic>
      <p:sp>
        <p:nvSpPr>
          <p:cNvPr id="3" name="文本框 2">
            <a:extLst>
              <a:ext uri="{FF2B5EF4-FFF2-40B4-BE49-F238E27FC236}">
                <a16:creationId xmlns:a16="http://schemas.microsoft.com/office/drawing/2014/main" id="{6831C66F-D54C-0545-5EB0-D02E8FB8FDD9}"/>
              </a:ext>
            </a:extLst>
          </p:cNvPr>
          <p:cNvSpPr txBox="1"/>
          <p:nvPr/>
        </p:nvSpPr>
        <p:spPr>
          <a:xfrm>
            <a:off x="7702151" y="1054176"/>
            <a:ext cx="4289825" cy="3970318"/>
          </a:xfrm>
          <a:prstGeom prst="rect">
            <a:avLst/>
          </a:prstGeom>
          <a:noFill/>
        </p:spPr>
        <p:txBody>
          <a:bodyPr wrap="square">
            <a:spAutoFit/>
          </a:bodyPr>
          <a:lstStyle/>
          <a:p>
            <a:pPr marL="0" marR="0">
              <a:spcBef>
                <a:spcPts val="0"/>
              </a:spcBef>
              <a:spcAft>
                <a:spcPts val="0"/>
              </a:spcAft>
            </a:pPr>
            <a:r>
              <a:rPr lang="en-US" altLang="zh-CN" dirty="0">
                <a:solidFill>
                  <a:schemeClr val="bg1"/>
                </a:solidFill>
                <a:effectLst/>
              </a:rPr>
              <a:t>process timing</a:t>
            </a:r>
            <a:r>
              <a:rPr lang="zh-CN" altLang="en-US" dirty="0">
                <a:solidFill>
                  <a:schemeClr val="bg1"/>
                </a:solidFill>
                <a:effectLst/>
              </a:rPr>
              <a:t>（进程时间）</a:t>
            </a:r>
          </a:p>
          <a:p>
            <a:pPr marL="0" marR="0">
              <a:spcBef>
                <a:spcPts val="0"/>
              </a:spcBef>
              <a:spcAft>
                <a:spcPts val="0"/>
              </a:spcAft>
            </a:pPr>
            <a:r>
              <a:rPr lang="en-US" altLang="zh-CN" dirty="0">
                <a:solidFill>
                  <a:schemeClr val="bg1"/>
                </a:solidFill>
                <a:effectLst/>
              </a:rPr>
              <a:t>run time:</a:t>
            </a:r>
            <a:r>
              <a:rPr lang="zh-CN" altLang="en-US" dirty="0">
                <a:solidFill>
                  <a:schemeClr val="bg1"/>
                </a:solidFill>
                <a:effectLst/>
              </a:rPr>
              <a:t>行总时间</a:t>
            </a:r>
          </a:p>
          <a:p>
            <a:pPr marL="0" marR="0">
              <a:spcBef>
                <a:spcPts val="0"/>
              </a:spcBef>
              <a:spcAft>
                <a:spcPts val="0"/>
              </a:spcAft>
            </a:pPr>
            <a:r>
              <a:rPr lang="en-US" altLang="zh-CN" dirty="0">
                <a:solidFill>
                  <a:schemeClr val="bg1"/>
                </a:solidFill>
                <a:effectLst/>
              </a:rPr>
              <a:t>last new path:</a:t>
            </a:r>
            <a:r>
              <a:rPr lang="zh-CN" altLang="en-US" dirty="0">
                <a:solidFill>
                  <a:schemeClr val="bg1"/>
                </a:solidFill>
                <a:effectLst/>
              </a:rPr>
              <a:t>最新漏洞更新时间</a:t>
            </a:r>
          </a:p>
          <a:p>
            <a:pPr marL="0" marR="0">
              <a:spcBef>
                <a:spcPts val="0"/>
              </a:spcBef>
              <a:spcAft>
                <a:spcPts val="0"/>
              </a:spcAft>
            </a:pPr>
            <a:r>
              <a:rPr lang="en-US" altLang="zh-CN" dirty="0">
                <a:solidFill>
                  <a:schemeClr val="bg1"/>
                </a:solidFill>
                <a:effectLst/>
              </a:rPr>
              <a:t>last </a:t>
            </a:r>
            <a:r>
              <a:rPr lang="en-US" altLang="zh-CN" dirty="0" err="1">
                <a:solidFill>
                  <a:schemeClr val="bg1"/>
                </a:solidFill>
                <a:effectLst/>
              </a:rPr>
              <a:t>uniq</a:t>
            </a:r>
            <a:r>
              <a:rPr lang="en-US" altLang="zh-CN" dirty="0">
                <a:solidFill>
                  <a:schemeClr val="bg1"/>
                </a:solidFill>
                <a:effectLst/>
              </a:rPr>
              <a:t> hang: </a:t>
            </a:r>
            <a:r>
              <a:rPr lang="zh-CN" altLang="en-US" dirty="0">
                <a:solidFill>
                  <a:schemeClr val="bg1"/>
                </a:solidFill>
                <a:effectLst/>
              </a:rPr>
              <a:t>最新特殊的挂起</a:t>
            </a:r>
            <a:r>
              <a:rPr lang="en-US" altLang="zh-CN" dirty="0">
                <a:solidFill>
                  <a:schemeClr val="bg1"/>
                </a:solidFill>
                <a:effectLst/>
              </a:rPr>
              <a:t>u</a:t>
            </a:r>
            <a:r>
              <a:rPr lang="zh-CN" altLang="en-US" dirty="0">
                <a:solidFill>
                  <a:schemeClr val="bg1"/>
                </a:solidFill>
                <a:effectLst/>
              </a:rPr>
              <a:t>时间</a:t>
            </a:r>
          </a:p>
          <a:p>
            <a:pPr marL="0" marR="0">
              <a:spcBef>
                <a:spcPts val="0"/>
              </a:spcBef>
              <a:spcAft>
                <a:spcPts val="0"/>
              </a:spcAft>
            </a:pPr>
            <a:r>
              <a:rPr lang="en-US" altLang="zh-CN" dirty="0">
                <a:solidFill>
                  <a:schemeClr val="bg1"/>
                </a:solidFill>
                <a:effectLst/>
              </a:rPr>
              <a:t>total paths: </a:t>
            </a:r>
            <a:r>
              <a:rPr lang="zh-CN" altLang="en-US" dirty="0">
                <a:solidFill>
                  <a:schemeClr val="bg1"/>
                </a:solidFill>
                <a:effectLst/>
              </a:rPr>
              <a:t>总路径数</a:t>
            </a:r>
          </a:p>
          <a:p>
            <a:pPr marL="0" marR="0">
              <a:spcBef>
                <a:spcPts val="0"/>
              </a:spcBef>
              <a:spcAft>
                <a:spcPts val="0"/>
              </a:spcAft>
            </a:pPr>
            <a:r>
              <a:rPr lang="en-US" altLang="zh-CN" dirty="0" err="1">
                <a:solidFill>
                  <a:schemeClr val="bg1"/>
                </a:solidFill>
                <a:effectLst/>
              </a:rPr>
              <a:t>uniq</a:t>
            </a:r>
            <a:r>
              <a:rPr lang="en-US" altLang="zh-CN" dirty="0">
                <a:solidFill>
                  <a:schemeClr val="bg1"/>
                </a:solidFill>
                <a:effectLst/>
              </a:rPr>
              <a:t> crashes: </a:t>
            </a:r>
            <a:r>
              <a:rPr lang="zh-CN" altLang="en-US" dirty="0">
                <a:solidFill>
                  <a:schemeClr val="bg1"/>
                </a:solidFill>
                <a:effectLst/>
              </a:rPr>
              <a:t>漏洞个数</a:t>
            </a:r>
          </a:p>
          <a:p>
            <a:pPr marL="0" marR="0">
              <a:spcBef>
                <a:spcPts val="0"/>
              </a:spcBef>
              <a:spcAft>
                <a:spcPts val="0"/>
              </a:spcAft>
            </a:pPr>
            <a:r>
              <a:rPr lang="en-US" altLang="zh-CN" dirty="0" err="1">
                <a:solidFill>
                  <a:schemeClr val="bg1"/>
                </a:solidFill>
                <a:effectLst/>
              </a:rPr>
              <a:t>uniq</a:t>
            </a:r>
            <a:r>
              <a:rPr lang="en-US" altLang="zh-CN" dirty="0">
                <a:solidFill>
                  <a:schemeClr val="bg1"/>
                </a:solidFill>
                <a:effectLst/>
              </a:rPr>
              <a:t> hangs: </a:t>
            </a:r>
            <a:r>
              <a:rPr lang="zh-CN" altLang="en-US" dirty="0">
                <a:solidFill>
                  <a:schemeClr val="bg1"/>
                </a:solidFill>
                <a:effectLst/>
              </a:rPr>
              <a:t>超时次数</a:t>
            </a:r>
          </a:p>
          <a:p>
            <a:pPr marL="0" marR="0">
              <a:spcBef>
                <a:spcPts val="0"/>
              </a:spcBef>
              <a:spcAft>
                <a:spcPts val="0"/>
              </a:spcAft>
            </a:pPr>
            <a:r>
              <a:rPr lang="en-US" altLang="zh-CN" dirty="0">
                <a:solidFill>
                  <a:schemeClr val="bg1"/>
                </a:solidFill>
                <a:effectLst/>
              </a:rPr>
              <a:t>stage execs: </a:t>
            </a:r>
            <a:r>
              <a:rPr lang="zh-CN" altLang="en-US" dirty="0">
                <a:solidFill>
                  <a:schemeClr val="bg1"/>
                </a:solidFill>
                <a:effectLst/>
              </a:rPr>
              <a:t>当前的进度</a:t>
            </a:r>
          </a:p>
          <a:p>
            <a:pPr marL="0" marR="0">
              <a:spcBef>
                <a:spcPts val="0"/>
              </a:spcBef>
              <a:spcAft>
                <a:spcPts val="0"/>
              </a:spcAft>
            </a:pPr>
            <a:r>
              <a:rPr lang="en-US" altLang="zh-CN" dirty="0">
                <a:solidFill>
                  <a:schemeClr val="bg1"/>
                </a:solidFill>
                <a:effectLst/>
              </a:rPr>
              <a:t>total </a:t>
            </a:r>
            <a:r>
              <a:rPr lang="en-US" altLang="zh-CN" dirty="0" err="1">
                <a:solidFill>
                  <a:schemeClr val="bg1"/>
                </a:solidFill>
                <a:effectLst/>
              </a:rPr>
              <a:t>exexs</a:t>
            </a:r>
            <a:r>
              <a:rPr lang="en-US" altLang="zh-CN" dirty="0">
                <a:solidFill>
                  <a:schemeClr val="bg1"/>
                </a:solidFill>
                <a:effectLst/>
              </a:rPr>
              <a:t>: </a:t>
            </a:r>
            <a:r>
              <a:rPr lang="zh-CN" altLang="en-US" dirty="0">
                <a:solidFill>
                  <a:schemeClr val="bg1"/>
                </a:solidFill>
                <a:effectLst/>
              </a:rPr>
              <a:t>目标的执行总数</a:t>
            </a:r>
          </a:p>
          <a:p>
            <a:pPr marL="0" marR="0">
              <a:spcBef>
                <a:spcPts val="0"/>
              </a:spcBef>
              <a:spcAft>
                <a:spcPts val="0"/>
              </a:spcAft>
            </a:pPr>
            <a:r>
              <a:rPr lang="en-US" altLang="zh-CN" dirty="0">
                <a:solidFill>
                  <a:schemeClr val="bg1"/>
                </a:solidFill>
                <a:effectLst/>
              </a:rPr>
              <a:t>exec speed: </a:t>
            </a:r>
            <a:r>
              <a:rPr lang="zh-CN" altLang="en-US" dirty="0">
                <a:solidFill>
                  <a:schemeClr val="bg1"/>
                </a:solidFill>
                <a:effectLst/>
              </a:rPr>
              <a:t>目标的执行速度</a:t>
            </a:r>
          </a:p>
          <a:p>
            <a:pPr marL="0" marR="0">
              <a:spcBef>
                <a:spcPts val="0"/>
              </a:spcBef>
              <a:spcAft>
                <a:spcPts val="0"/>
              </a:spcAft>
            </a:pPr>
            <a:r>
              <a:rPr lang="en-US" altLang="zh-CN" dirty="0">
                <a:solidFill>
                  <a:schemeClr val="bg1"/>
                </a:solidFill>
                <a:effectLst/>
              </a:rPr>
              <a:t>findings in depth:</a:t>
            </a:r>
            <a:r>
              <a:rPr lang="zh-CN" altLang="en-US" dirty="0">
                <a:solidFill>
                  <a:schemeClr val="bg1"/>
                </a:solidFill>
                <a:effectLst/>
              </a:rPr>
              <a:t>深度路径发现结果</a:t>
            </a:r>
          </a:p>
          <a:p>
            <a:pPr marL="0" marR="0">
              <a:spcBef>
                <a:spcPts val="0"/>
              </a:spcBef>
              <a:spcAft>
                <a:spcPts val="0"/>
              </a:spcAft>
            </a:pPr>
            <a:r>
              <a:rPr lang="en-US" altLang="zh-CN" dirty="0">
                <a:solidFill>
                  <a:schemeClr val="bg1"/>
                </a:solidFill>
                <a:effectLst/>
              </a:rPr>
              <a:t>total crashes: </a:t>
            </a:r>
            <a:r>
              <a:rPr lang="zh-CN" altLang="en-US" dirty="0">
                <a:solidFill>
                  <a:schemeClr val="bg1"/>
                </a:solidFill>
                <a:effectLst/>
              </a:rPr>
              <a:t>总的</a:t>
            </a:r>
            <a:r>
              <a:rPr lang="en-US" altLang="zh-CN" dirty="0">
                <a:solidFill>
                  <a:schemeClr val="bg1"/>
                </a:solidFill>
                <a:effectLst/>
              </a:rPr>
              <a:t>crashes</a:t>
            </a:r>
            <a:r>
              <a:rPr lang="zh-CN" altLang="en-US" dirty="0">
                <a:solidFill>
                  <a:schemeClr val="bg1"/>
                </a:solidFill>
                <a:effectLst/>
              </a:rPr>
              <a:t>数</a:t>
            </a:r>
          </a:p>
          <a:p>
            <a:pPr marL="0" marR="0">
              <a:spcBef>
                <a:spcPts val="0"/>
              </a:spcBef>
              <a:spcAft>
                <a:spcPts val="0"/>
              </a:spcAft>
            </a:pPr>
            <a:r>
              <a:rPr lang="en-US" altLang="zh-CN" dirty="0">
                <a:solidFill>
                  <a:schemeClr val="bg1"/>
                </a:solidFill>
                <a:effectLst/>
              </a:rPr>
              <a:t>total </a:t>
            </a:r>
            <a:r>
              <a:rPr lang="en-US" altLang="zh-CN" dirty="0" err="1">
                <a:solidFill>
                  <a:schemeClr val="bg1"/>
                </a:solidFill>
                <a:effectLst/>
              </a:rPr>
              <a:t>tmouts</a:t>
            </a:r>
            <a:r>
              <a:rPr lang="en-US" altLang="zh-CN" dirty="0">
                <a:solidFill>
                  <a:schemeClr val="bg1"/>
                </a:solidFill>
                <a:effectLst/>
              </a:rPr>
              <a:t>: </a:t>
            </a:r>
            <a:r>
              <a:rPr lang="zh-CN" altLang="en-US" dirty="0">
                <a:solidFill>
                  <a:schemeClr val="bg1"/>
                </a:solidFill>
                <a:effectLst/>
              </a:rPr>
              <a:t>总挂起信息</a:t>
            </a:r>
          </a:p>
          <a:p>
            <a:pPr marL="0" marR="0">
              <a:spcBef>
                <a:spcPts val="0"/>
              </a:spcBef>
              <a:spcAft>
                <a:spcPts val="0"/>
              </a:spcAft>
            </a:pPr>
            <a:r>
              <a:rPr lang="en-US" altLang="zh-CN" dirty="0">
                <a:solidFill>
                  <a:schemeClr val="bg1"/>
                </a:solidFill>
                <a:effectLst/>
              </a:rPr>
              <a:t>fuzzing strategy yields </a:t>
            </a:r>
            <a:r>
              <a:rPr lang="zh-CN" altLang="en-US" dirty="0">
                <a:solidFill>
                  <a:schemeClr val="bg1"/>
                </a:solidFill>
                <a:effectLst/>
              </a:rPr>
              <a:t>测试策略的结果</a:t>
            </a:r>
          </a:p>
        </p:txBody>
      </p:sp>
      <p:sp>
        <p:nvSpPr>
          <p:cNvPr id="9" name="文本框 8">
            <a:extLst>
              <a:ext uri="{FF2B5EF4-FFF2-40B4-BE49-F238E27FC236}">
                <a16:creationId xmlns:a16="http://schemas.microsoft.com/office/drawing/2014/main" id="{9F79F512-0112-FCA0-7A8B-C06ED283DB5C}"/>
              </a:ext>
            </a:extLst>
          </p:cNvPr>
          <p:cNvSpPr txBox="1"/>
          <p:nvPr/>
        </p:nvSpPr>
        <p:spPr>
          <a:xfrm>
            <a:off x="803799" y="5164680"/>
            <a:ext cx="10228262" cy="1477328"/>
          </a:xfrm>
          <a:prstGeom prst="rect">
            <a:avLst/>
          </a:prstGeom>
          <a:noFill/>
        </p:spPr>
        <p:txBody>
          <a:bodyPr wrap="square">
            <a:spAutoFit/>
          </a:bodyPr>
          <a:lstStyle/>
          <a:p>
            <a:r>
              <a:rPr lang="en-US" altLang="zh-CN" dirty="0">
                <a:solidFill>
                  <a:schemeClr val="bg1"/>
                </a:solidFill>
              </a:rPr>
              <a:t>process timing:</a:t>
            </a:r>
            <a:r>
              <a:rPr lang="zh-CN" altLang="en-US" dirty="0">
                <a:solidFill>
                  <a:schemeClr val="bg1"/>
                </a:solidFill>
              </a:rPr>
              <a:t>这里展示了当前</a:t>
            </a:r>
            <a:r>
              <a:rPr lang="en-US" altLang="zh-CN" dirty="0" err="1">
                <a:solidFill>
                  <a:schemeClr val="bg1"/>
                </a:solidFill>
              </a:rPr>
              <a:t>fuzzer</a:t>
            </a:r>
            <a:r>
              <a:rPr lang="zh-CN" altLang="en-US" dirty="0">
                <a:solidFill>
                  <a:schemeClr val="bg1"/>
                </a:solidFill>
              </a:rPr>
              <a:t>的运行时间、最近一次发现新执行路径的时间、最近一次崩溃的时间、最近一次超时的时间。</a:t>
            </a:r>
            <a:endParaRPr lang="en-US" altLang="zh-CN" dirty="0">
              <a:solidFill>
                <a:schemeClr val="bg1"/>
              </a:solidFill>
            </a:endParaRPr>
          </a:p>
          <a:p>
            <a:r>
              <a:rPr lang="en-US" altLang="zh-CN" dirty="0">
                <a:solidFill>
                  <a:schemeClr val="bg1"/>
                </a:solidFill>
              </a:rPr>
              <a:t>overall results:</a:t>
            </a:r>
            <a:r>
              <a:rPr lang="zh-CN" altLang="en-US" dirty="0">
                <a:solidFill>
                  <a:schemeClr val="bg1"/>
                </a:solidFill>
              </a:rPr>
              <a:t>这里包括运行的总周期数、总路径数、崩溃次数、超时次数。</a:t>
            </a:r>
            <a:endParaRPr lang="en-US" altLang="zh-CN" dirty="0">
              <a:solidFill>
                <a:schemeClr val="bg1"/>
              </a:solidFill>
            </a:endParaRPr>
          </a:p>
          <a:p>
            <a:pPr marL="0" marR="0">
              <a:spcBef>
                <a:spcPts val="0"/>
              </a:spcBef>
              <a:spcAft>
                <a:spcPts val="0"/>
              </a:spcAft>
            </a:pPr>
            <a:r>
              <a:rPr lang="en-US" altLang="zh-CN" dirty="0">
                <a:solidFill>
                  <a:schemeClr val="bg1"/>
                </a:solidFill>
                <a:effectLst/>
              </a:rPr>
              <a:t>stage progress:</a:t>
            </a:r>
            <a:r>
              <a:rPr lang="zh-CN" altLang="en-US" dirty="0">
                <a:solidFill>
                  <a:schemeClr val="bg1"/>
                </a:solidFill>
                <a:effectLst/>
              </a:rPr>
              <a:t>这里包括正在测试的</a:t>
            </a:r>
            <a:r>
              <a:rPr lang="en-US" altLang="zh-CN" dirty="0">
                <a:solidFill>
                  <a:schemeClr val="bg1"/>
                </a:solidFill>
                <a:effectLst/>
              </a:rPr>
              <a:t>fuzzing</a:t>
            </a:r>
            <a:r>
              <a:rPr lang="zh-CN" altLang="en-US" dirty="0">
                <a:solidFill>
                  <a:schemeClr val="bg1"/>
                </a:solidFill>
                <a:effectLst/>
              </a:rPr>
              <a:t>策略、进度、目标的执行总次数、目标的执行速度</a:t>
            </a:r>
          </a:p>
          <a:p>
            <a:endParaRPr lang="zh-CN" altLang="en-US" dirty="0">
              <a:solidFill>
                <a:schemeClr val="bg1"/>
              </a:solidFill>
            </a:endParaRPr>
          </a:p>
        </p:txBody>
      </p:sp>
    </p:spTree>
    <p:custDataLst>
      <p:tags r:id="rId1"/>
    </p:custDataLst>
    <p:extLst>
      <p:ext uri="{BB962C8B-B14F-4D97-AF65-F5344CB8AC3E}">
        <p14:creationId xmlns:p14="http://schemas.microsoft.com/office/powerpoint/2010/main" val="366581775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a:solidFill>
                  <a:schemeClr val="bg1"/>
                </a:solidFill>
              </a:rPr>
              <a:t>2</a:t>
            </a:r>
            <a:r>
              <a:rPr lang="zh-CN" altLang="en-US">
                <a:solidFill>
                  <a:schemeClr val="bg1"/>
                </a:solidFill>
              </a:rPr>
              <a:t>、</a:t>
            </a:r>
            <a:r>
              <a:rPr lang="zh-CN" altLang="en-US" sz="4000">
                <a:solidFill>
                  <a:schemeClr val="bg1"/>
                </a:solidFill>
              </a:rPr>
              <a:t>有源码</a:t>
            </a:r>
            <a:r>
              <a:rPr lang="en-US" altLang="zh-CN" sz="4000">
                <a:solidFill>
                  <a:schemeClr val="bg1"/>
                </a:solidFill>
              </a:rPr>
              <a:t>—</a:t>
            </a:r>
            <a:r>
              <a:rPr lang="zh-CN" altLang="en-US">
                <a:solidFill>
                  <a:schemeClr val="bg1"/>
                </a:solidFill>
              </a:rPr>
              <a:t>结果分析</a:t>
            </a:r>
            <a:endParaRPr lang="zh-CN" altLang="en-US" dirty="0">
              <a:solidFill>
                <a:schemeClr val="bg1"/>
              </a:solidFill>
            </a:endParaRPr>
          </a:p>
        </p:txBody>
      </p:sp>
      <p:sp>
        <p:nvSpPr>
          <p:cNvPr id="2" name="文本框 1">
            <a:extLst>
              <a:ext uri="{FF2B5EF4-FFF2-40B4-BE49-F238E27FC236}">
                <a16:creationId xmlns:a16="http://schemas.microsoft.com/office/drawing/2014/main" id="{789900A2-6E04-9BFE-6E32-89815C55701B}"/>
              </a:ext>
            </a:extLst>
          </p:cNvPr>
          <p:cNvSpPr txBox="1"/>
          <p:nvPr/>
        </p:nvSpPr>
        <p:spPr>
          <a:xfrm>
            <a:off x="714175" y="985488"/>
            <a:ext cx="6099586" cy="369332"/>
          </a:xfrm>
          <a:prstGeom prst="rect">
            <a:avLst/>
          </a:prstGeom>
          <a:noFill/>
        </p:spPr>
        <p:txBody>
          <a:bodyPr wrap="square">
            <a:spAutoFit/>
          </a:bodyPr>
          <a:lstStyle/>
          <a:p>
            <a:r>
              <a:rPr lang="zh-CN" altLang="en-US" dirty="0">
                <a:solidFill>
                  <a:schemeClr val="bg1"/>
                </a:solidFill>
              </a:rPr>
              <a:t>运行</a:t>
            </a:r>
            <a:r>
              <a:rPr lang="en-US" altLang="zh-CN" dirty="0">
                <a:solidFill>
                  <a:schemeClr val="bg1"/>
                </a:solidFill>
              </a:rPr>
              <a:t>12</a:t>
            </a:r>
            <a:r>
              <a:rPr lang="zh-CN" altLang="en-US" dirty="0">
                <a:solidFill>
                  <a:schemeClr val="bg1"/>
                </a:solidFill>
              </a:rPr>
              <a:t>分钟后，找到</a:t>
            </a:r>
            <a:r>
              <a:rPr lang="en-US" altLang="zh-CN" dirty="0">
                <a:solidFill>
                  <a:schemeClr val="bg1"/>
                </a:solidFill>
              </a:rPr>
              <a:t>6</a:t>
            </a:r>
            <a:r>
              <a:rPr lang="zh-CN" altLang="en-US" dirty="0">
                <a:solidFill>
                  <a:schemeClr val="bg1"/>
                </a:solidFill>
              </a:rPr>
              <a:t>个</a:t>
            </a:r>
            <a:r>
              <a:rPr lang="en-US" altLang="zh-CN" dirty="0">
                <a:solidFill>
                  <a:schemeClr val="bg1"/>
                </a:solidFill>
              </a:rPr>
              <a:t>crashes</a:t>
            </a:r>
            <a:endParaRPr lang="zh-CN" altLang="en-US" dirty="0">
              <a:solidFill>
                <a:schemeClr val="bg1"/>
              </a:solidFill>
            </a:endParaRPr>
          </a:p>
        </p:txBody>
      </p:sp>
      <p:sp>
        <p:nvSpPr>
          <p:cNvPr id="7" name="文本框 6">
            <a:extLst>
              <a:ext uri="{FF2B5EF4-FFF2-40B4-BE49-F238E27FC236}">
                <a16:creationId xmlns:a16="http://schemas.microsoft.com/office/drawing/2014/main" id="{2E58EB7C-9C15-3738-A6F0-3234977D82A3}"/>
              </a:ext>
            </a:extLst>
          </p:cNvPr>
          <p:cNvSpPr txBox="1"/>
          <p:nvPr/>
        </p:nvSpPr>
        <p:spPr>
          <a:xfrm>
            <a:off x="675565" y="1525509"/>
            <a:ext cx="6102926" cy="369332"/>
          </a:xfrm>
          <a:prstGeom prst="rect">
            <a:avLst/>
          </a:prstGeom>
          <a:noFill/>
        </p:spPr>
        <p:txBody>
          <a:bodyPr wrap="square">
            <a:spAutoFit/>
          </a:bodyPr>
          <a:lstStyle/>
          <a:p>
            <a:pPr marL="342900" indent="-342900">
              <a:buFont typeface="+mj-lt"/>
              <a:buAutoNum type="arabicPeriod"/>
            </a:pPr>
            <a:r>
              <a:rPr lang="zh-CN" altLang="en-US" dirty="0">
                <a:solidFill>
                  <a:schemeClr val="bg1"/>
                </a:solidFill>
              </a:rPr>
              <a:t> </a:t>
            </a:r>
            <a:r>
              <a:rPr lang="en-US" altLang="zh-CN" dirty="0">
                <a:solidFill>
                  <a:schemeClr val="bg1"/>
                </a:solidFill>
              </a:rPr>
              <a:t>00000000: 460d 6428 2928</a:t>
            </a:r>
            <a:endParaRPr lang="zh-CN" altLang="en-US" dirty="0">
              <a:solidFill>
                <a:schemeClr val="bg1"/>
              </a:solidFill>
            </a:endParaRPr>
          </a:p>
        </p:txBody>
      </p:sp>
      <p:pic>
        <p:nvPicPr>
          <p:cNvPr id="1026" name="Picture 2">
            <a:extLst>
              <a:ext uri="{FF2B5EF4-FFF2-40B4-BE49-F238E27FC236}">
                <a16:creationId xmlns:a16="http://schemas.microsoft.com/office/drawing/2014/main" id="{59D2AD84-18EB-DA96-AF28-8ED6AF6370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175" y="2061568"/>
            <a:ext cx="6315075" cy="1362075"/>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FFD2D0FB-0A24-7976-11B0-F736485AC78E}"/>
              </a:ext>
            </a:extLst>
          </p:cNvPr>
          <p:cNvSpPr txBox="1"/>
          <p:nvPr/>
        </p:nvSpPr>
        <p:spPr>
          <a:xfrm>
            <a:off x="714175" y="3533383"/>
            <a:ext cx="7339445" cy="1477328"/>
          </a:xfrm>
          <a:prstGeom prst="rect">
            <a:avLst/>
          </a:prstGeom>
          <a:noFill/>
        </p:spPr>
        <p:txBody>
          <a:bodyPr wrap="square">
            <a:spAutoFit/>
          </a:bodyPr>
          <a:lstStyle/>
          <a:p>
            <a:pPr marL="342900" indent="-342900">
              <a:buFont typeface="+mj-lt"/>
              <a:buAutoNum type="arabicPeriod"/>
            </a:pPr>
            <a:r>
              <a:rPr lang="zh-CN" altLang="en-US" dirty="0">
                <a:solidFill>
                  <a:schemeClr val="bg1"/>
                </a:solidFill>
              </a:rPr>
              <a:t>00000000: 417c 7c8c 7c7c 927c 7c7c 7c7c 7c68 7c78  A||.||.||||||h|x</a:t>
            </a:r>
            <a:endParaRPr lang="en-US" altLang="zh-CN" dirty="0">
              <a:solidFill>
                <a:schemeClr val="bg1"/>
              </a:solidFill>
            </a:endParaRPr>
          </a:p>
          <a:p>
            <a:pPr marL="342900" indent="-342900">
              <a:buFont typeface="+mj-lt"/>
              <a:buAutoNum type="arabicPeriod"/>
            </a:pPr>
            <a:r>
              <a:rPr lang="zh-CN" altLang="en-US" dirty="0">
                <a:solidFill>
                  <a:schemeClr val="bg1"/>
                </a:solidFill>
              </a:rPr>
              <a:t>00000010: 7cf3 f3f3 7c7c 8c7c 7c92 7c7c 7c7c 7c7c  |...||.||.||||||</a:t>
            </a:r>
            <a:endParaRPr lang="en-US" altLang="zh-CN" dirty="0">
              <a:solidFill>
                <a:schemeClr val="bg1"/>
              </a:solidFill>
            </a:endParaRPr>
          </a:p>
          <a:p>
            <a:pPr marL="342900" indent="-342900">
              <a:buFont typeface="+mj-lt"/>
              <a:buAutoNum type="arabicPeriod"/>
            </a:pPr>
            <a:r>
              <a:rPr lang="zh-CN" altLang="en-US" dirty="0">
                <a:solidFill>
                  <a:schemeClr val="bg1"/>
                </a:solidFill>
              </a:rPr>
              <a:t>00000020: 687c 787c f3f3 f3f3 f3f3 f3f3 f3f3 f3f3  h|x|............</a:t>
            </a:r>
            <a:endParaRPr lang="en-US" altLang="zh-CN" dirty="0">
              <a:solidFill>
                <a:schemeClr val="bg1"/>
              </a:solidFill>
            </a:endParaRPr>
          </a:p>
          <a:p>
            <a:pPr marL="342900" indent="-342900">
              <a:buFont typeface="+mj-lt"/>
              <a:buAutoNum type="arabicPeriod"/>
            </a:pPr>
            <a:r>
              <a:rPr lang="zh-CN" altLang="en-US" dirty="0">
                <a:solidFill>
                  <a:schemeClr val="bg1"/>
                </a:solidFill>
              </a:rPr>
              <a:t>00000030: f3f3 f3f3 f3f3 f3f3 f3f3 f3f3 f3ff f3f3  ................</a:t>
            </a:r>
            <a:endParaRPr lang="en-US" altLang="zh-CN" dirty="0">
              <a:solidFill>
                <a:schemeClr val="bg1"/>
              </a:solidFill>
            </a:endParaRPr>
          </a:p>
          <a:p>
            <a:pPr marL="342900" indent="-342900">
              <a:buFont typeface="+mj-lt"/>
              <a:buAutoNum type="arabicPeriod"/>
            </a:pPr>
            <a:r>
              <a:rPr lang="zh-CN" altLang="en-US" dirty="0">
                <a:solidFill>
                  <a:schemeClr val="bg1"/>
                </a:solidFill>
              </a:rPr>
              <a:t>00000040: d4f3</a:t>
            </a:r>
          </a:p>
        </p:txBody>
      </p:sp>
      <p:pic>
        <p:nvPicPr>
          <p:cNvPr id="1028" name="Picture 4">
            <a:extLst>
              <a:ext uri="{FF2B5EF4-FFF2-40B4-BE49-F238E27FC236}">
                <a16:creationId xmlns:a16="http://schemas.microsoft.com/office/drawing/2014/main" id="{51951303-5629-0DD4-B60B-3EC04BDEDA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175" y="5200999"/>
            <a:ext cx="6543675" cy="13430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06616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图片 3" descr="横向校标_画板 1"/>
          <p:cNvPicPr>
            <a:picLocks noChangeAspect="1"/>
          </p:cNvPicPr>
          <p:nvPr/>
        </p:nvPicPr>
        <p:blipFill>
          <a:blip r:embed="rId6">
            <a:lum bright="100000"/>
          </a:blip>
          <a:srcRect l="21094" t="57153" r="22583" b="25012"/>
          <a:stretch>
            <a:fillRect/>
          </a:stretch>
        </p:blipFill>
        <p:spPr>
          <a:xfrm>
            <a:off x="10041614" y="130198"/>
            <a:ext cx="1950362" cy="617855"/>
          </a:xfrm>
          <a:prstGeom prst="rect">
            <a:avLst/>
          </a:prstGeom>
        </p:spPr>
      </p:pic>
      <p:sp>
        <p:nvSpPr>
          <p:cNvPr id="8" name="文本框 7">
            <a:extLst>
              <a:ext uri="{FF2B5EF4-FFF2-40B4-BE49-F238E27FC236}">
                <a16:creationId xmlns:a16="http://schemas.microsoft.com/office/drawing/2014/main" id="{EE50802B-D40E-A87C-06A3-D71A5D8DB9B7}"/>
              </a:ext>
            </a:extLst>
          </p:cNvPr>
          <p:cNvSpPr txBox="1"/>
          <p:nvPr>
            <p:custDataLst>
              <p:tags r:id="rId2"/>
            </p:custDataLst>
          </p:nvPr>
        </p:nvSpPr>
        <p:spPr>
          <a:xfrm>
            <a:off x="547920" y="13019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dirty="0">
                <a:solidFill>
                  <a:schemeClr val="bg1"/>
                </a:solidFill>
              </a:rPr>
              <a:t>3</a:t>
            </a:r>
            <a:r>
              <a:rPr lang="zh-CN" altLang="en-US" dirty="0">
                <a:solidFill>
                  <a:schemeClr val="bg1"/>
                </a:solidFill>
              </a:rPr>
              <a:t>、无源码</a:t>
            </a:r>
            <a:r>
              <a:rPr lang="en-US" altLang="zh-CN" dirty="0">
                <a:solidFill>
                  <a:schemeClr val="bg1"/>
                </a:solidFill>
              </a:rPr>
              <a:t>—</a:t>
            </a:r>
            <a:r>
              <a:rPr lang="en-US" altLang="zh-CN" sz="3200" b="1" dirty="0">
                <a:solidFill>
                  <a:schemeClr val="bg1"/>
                </a:solidFill>
                <a:effectLst/>
              </a:rPr>
              <a:t>docker </a:t>
            </a:r>
            <a:r>
              <a:rPr lang="zh-CN" altLang="en-US" sz="3200" b="1" dirty="0">
                <a:solidFill>
                  <a:schemeClr val="bg1"/>
                </a:solidFill>
                <a:effectLst/>
              </a:rPr>
              <a:t>配置</a:t>
            </a:r>
            <a:endParaRPr lang="en-US" altLang="zh-CN" sz="3200" b="1" dirty="0">
              <a:solidFill>
                <a:schemeClr val="bg1"/>
              </a:solidFill>
              <a:effectLst/>
            </a:endParaRPr>
          </a:p>
        </p:txBody>
      </p:sp>
      <p:sp>
        <p:nvSpPr>
          <p:cNvPr id="5" name="文本框 4">
            <a:extLst>
              <a:ext uri="{FF2B5EF4-FFF2-40B4-BE49-F238E27FC236}">
                <a16:creationId xmlns:a16="http://schemas.microsoft.com/office/drawing/2014/main" id="{35229630-6347-4A97-4DE7-47520AC9C774}"/>
              </a:ext>
            </a:extLst>
          </p:cNvPr>
          <p:cNvSpPr txBox="1"/>
          <p:nvPr/>
        </p:nvSpPr>
        <p:spPr>
          <a:xfrm>
            <a:off x="1065091" y="1153333"/>
            <a:ext cx="10644621" cy="3046988"/>
          </a:xfrm>
          <a:prstGeom prst="rect">
            <a:avLst/>
          </a:prstGeom>
          <a:noFill/>
        </p:spPr>
        <p:txBody>
          <a:bodyPr wrap="square">
            <a:spAutoFit/>
          </a:bodyPr>
          <a:lstStyle/>
          <a:p>
            <a:pPr marL="342900" marR="0" indent="-342900">
              <a:buFont typeface="Wingdings" panose="05000000000000000000" pitchFamily="2" charset="2"/>
              <a:buChar char="l"/>
            </a:pPr>
            <a:r>
              <a:rPr lang="zh-CN" altLang="en-US" sz="2400" dirty="0">
                <a:solidFill>
                  <a:schemeClr val="bg1"/>
                </a:solidFill>
                <a:latin typeface="Arial Unicode MS"/>
              </a:rPr>
              <a:t>官网安装</a:t>
            </a:r>
            <a:r>
              <a:rPr lang="en-US" altLang="zh-CN" sz="2400" dirty="0">
                <a:solidFill>
                  <a:schemeClr val="bg1"/>
                </a:solidFill>
                <a:latin typeface="Arial Unicode MS"/>
              </a:rPr>
              <a:t>docker</a:t>
            </a:r>
          </a:p>
          <a:p>
            <a:pPr marL="342900" marR="0" indent="-342900">
              <a:buFont typeface="Wingdings" panose="05000000000000000000" pitchFamily="2" charset="2"/>
              <a:buChar char="l"/>
            </a:pPr>
            <a:r>
              <a:rPr lang="zh-CN" altLang="en-US" sz="2400" dirty="0">
                <a:solidFill>
                  <a:schemeClr val="bg1"/>
                </a:solidFill>
                <a:latin typeface="Arial Unicode MS"/>
              </a:rPr>
              <a:t>命令行中输入：</a:t>
            </a:r>
            <a:endParaRPr lang="en-US" altLang="zh-CN" sz="2400" dirty="0">
              <a:solidFill>
                <a:schemeClr val="bg1"/>
              </a:solidFill>
              <a:latin typeface="Arial Unicode MS"/>
            </a:endParaRPr>
          </a:p>
          <a:p>
            <a:pPr marL="800100" lvl="1" indent="-342900">
              <a:buFont typeface="Arial" panose="020B0604020202020204" pitchFamily="34" charset="0"/>
              <a:buChar char="•"/>
            </a:pPr>
            <a:r>
              <a:rPr lang="zh-CN" altLang="zh-CN" sz="2400" dirty="0">
                <a:solidFill>
                  <a:schemeClr val="bg1"/>
                </a:solidFill>
                <a:latin typeface="Arial Unicode MS"/>
              </a:rPr>
              <a:t>docker pull aflplusplus/aflplusplus</a:t>
            </a:r>
          </a:p>
          <a:p>
            <a:pPr marL="800100" lvl="1" indent="-342900" eaLnBrk="0" fontAlgn="base" hangingPunct="0">
              <a:spcBef>
                <a:spcPct val="0"/>
              </a:spcBef>
              <a:spcAft>
                <a:spcPct val="0"/>
              </a:spcAft>
              <a:buFont typeface="Arial" panose="020B0604020202020204" pitchFamily="34" charset="0"/>
              <a:buChar char="•"/>
            </a:pPr>
            <a:r>
              <a:rPr lang="zh-CN" altLang="zh-CN" sz="2400" dirty="0">
                <a:solidFill>
                  <a:schemeClr val="bg1"/>
                </a:solidFill>
                <a:latin typeface="Arial Unicode MS"/>
              </a:rPr>
              <a:t>docker run -ti -v /location/of/your/target:/src aflplusplus/aflplusplus</a:t>
            </a:r>
            <a:endParaRPr lang="en-US" altLang="zh-CN" sz="2400" dirty="0">
              <a:solidFill>
                <a:schemeClr val="bg1"/>
              </a:solidFill>
              <a:latin typeface="Arial Unicode MS"/>
            </a:endParaRPr>
          </a:p>
          <a:p>
            <a:pPr lvl="1" eaLnBrk="0" fontAlgn="base" hangingPunct="0">
              <a:spcBef>
                <a:spcPct val="0"/>
              </a:spcBef>
              <a:spcAft>
                <a:spcPct val="0"/>
              </a:spcAft>
            </a:pPr>
            <a:endParaRPr lang="en-US" altLang="zh-CN" sz="2400" dirty="0">
              <a:solidFill>
                <a:schemeClr val="bg1"/>
              </a:solidFill>
              <a:latin typeface="Arial Unicode MS"/>
            </a:endParaRPr>
          </a:p>
          <a:p>
            <a:pPr lvl="1" eaLnBrk="0" fontAlgn="base" hangingPunct="0">
              <a:spcBef>
                <a:spcPct val="0"/>
              </a:spcBef>
              <a:spcAft>
                <a:spcPct val="0"/>
              </a:spcAft>
            </a:pPr>
            <a:endParaRPr lang="en-US" altLang="zh-CN" sz="2400" dirty="0">
              <a:solidFill>
                <a:schemeClr val="bg1"/>
              </a:solidFill>
              <a:latin typeface="Arial Unicode MS"/>
            </a:endParaRPr>
          </a:p>
          <a:p>
            <a:pPr marL="342900" indent="-342900">
              <a:buFont typeface="Wingdings" panose="05000000000000000000" pitchFamily="2" charset="2"/>
              <a:buChar char="l"/>
            </a:pPr>
            <a:r>
              <a:rPr lang="en-US" altLang="zh-CN" sz="2400" dirty="0">
                <a:solidFill>
                  <a:schemeClr val="bg1"/>
                </a:solidFill>
                <a:latin typeface="Arial Unicode MS"/>
              </a:rPr>
              <a:t>docker</a:t>
            </a:r>
            <a:r>
              <a:rPr lang="zh-CN" altLang="en-US" sz="2400" dirty="0">
                <a:solidFill>
                  <a:schemeClr val="bg1"/>
                </a:solidFill>
                <a:latin typeface="Arial Unicode MS"/>
              </a:rPr>
              <a:t>交互文件</a:t>
            </a:r>
            <a:endParaRPr lang="en-US" altLang="zh-CN" sz="2400" dirty="0">
              <a:solidFill>
                <a:schemeClr val="bg1"/>
              </a:solidFill>
              <a:latin typeface="Arial Unicode MS"/>
            </a:endParaRPr>
          </a:p>
          <a:p>
            <a:pPr marL="800100" lvl="1" indent="-342900">
              <a:buFont typeface="Arial" panose="020B0604020202020204" pitchFamily="34" charset="0"/>
              <a:buChar char="•"/>
            </a:pPr>
            <a:r>
              <a:rPr lang="en-US" altLang="zh-CN" sz="2400" dirty="0">
                <a:solidFill>
                  <a:schemeClr val="bg1"/>
                </a:solidFill>
                <a:latin typeface="Arial Unicode MS"/>
              </a:rPr>
              <a:t>docker </a:t>
            </a:r>
            <a:r>
              <a:rPr lang="en-US" altLang="zh-CN" sz="2400" dirty="0" err="1">
                <a:solidFill>
                  <a:schemeClr val="bg1"/>
                </a:solidFill>
                <a:latin typeface="Arial Unicode MS"/>
              </a:rPr>
              <a:t>ps</a:t>
            </a:r>
            <a:r>
              <a:rPr lang="en-US" altLang="zh-CN" sz="2400" dirty="0">
                <a:solidFill>
                  <a:schemeClr val="bg1"/>
                </a:solidFill>
                <a:latin typeface="Arial Unicode MS"/>
              </a:rPr>
              <a:t> -a</a:t>
            </a:r>
            <a:endParaRPr lang="zh-CN" altLang="en-US" sz="3200" dirty="0">
              <a:effectLst/>
            </a:endParaRPr>
          </a:p>
        </p:txBody>
      </p:sp>
      <p:pic>
        <p:nvPicPr>
          <p:cNvPr id="3" name="图片 2">
            <a:extLst>
              <a:ext uri="{FF2B5EF4-FFF2-40B4-BE49-F238E27FC236}">
                <a16:creationId xmlns:a16="http://schemas.microsoft.com/office/drawing/2014/main" id="{70E6A66D-A900-05E7-88CA-B69FD67A3825}"/>
              </a:ext>
            </a:extLst>
          </p:cNvPr>
          <p:cNvPicPr>
            <a:picLocks noChangeAspect="1"/>
          </p:cNvPicPr>
          <p:nvPr/>
        </p:nvPicPr>
        <p:blipFill>
          <a:blip r:embed="rId7"/>
          <a:stretch>
            <a:fillRect/>
          </a:stretch>
        </p:blipFill>
        <p:spPr>
          <a:xfrm>
            <a:off x="1526039" y="4200321"/>
            <a:ext cx="5743575" cy="1285875"/>
          </a:xfrm>
          <a:prstGeom prst="rect">
            <a:avLst/>
          </a:prstGeom>
        </p:spPr>
      </p:pic>
    </p:spTree>
    <p:custDataLst>
      <p:tags r:id="rId1"/>
    </p:custDataLst>
    <p:extLst>
      <p:ext uri="{BB962C8B-B14F-4D97-AF65-F5344CB8AC3E}">
        <p14:creationId xmlns:p14="http://schemas.microsoft.com/office/powerpoint/2010/main" val="2008113635"/>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069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583"/>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583"/>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16010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160102"/>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02"/>
  <p:tag name="KSO_WM_TAG_VERSION" val="1.0"/>
  <p:tag name="KSO_WM_BEAUTIFY_FLAG" val="#wm#"/>
  <p:tag name="KSO_WM_TEMPLATE_THUMBS_INDEX" val="1、7、8、10、20、23、25、27"/>
  <p:tag name="KSO_WM_TEMPLATE_SUBCATEGORY" val="0"/>
  <p:tag name="KSO_WM_TEMPLATE_MASTER_TYPE" val="1"/>
  <p:tag name="KSO_WM_TEMPLATE_COLOR_TYPE" val="0"/>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MH_OLD_SHAPE_ID" val="2"/>
  <p:tag name="REFSHAPE" val="-178882291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MH_OLD_SHAPE_ID" val="3"/>
  <p:tag name="REFSHAPE" val="-1788822432"/>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MH_OLD_SHAPE_ID" val="4"/>
  <p:tag name="REFSHAPE" val="-1788823872"/>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7604_1"/>
  <p:tag name="KSO_WM_TEMPLATE_CATEGORY" val="custom"/>
  <p:tag name="KSO_WM_TEMPLATE_INDEX" val="20180699"/>
  <p:tag name="KSO_WM_SLIDE_ID" val="custom20180699_1"/>
  <p:tag name="KSO_WM_SLIDE_INDEX" val="1"/>
  <p:tag name="KSO_WM_TEMPLATE_SUBCATEGORY" val="0"/>
  <p:tag name="KSO_WM_TEMPLATE_THUMBS_INDEX" val="1、4、5、6、11、12、16、18、26、27、"/>
  <p:tag name="KSO_WM_TEMPLATE_MASTER_TYPE" val="1"/>
  <p:tag name="KSO_WM_TEMPLATE_COLOR_TYPE" val="0"/>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0699"/>
  <p:tag name="KSO_WM_UNIT_TYPE" val="b"/>
  <p:tag name="KSO_WM_UNIT_INDEX" val="1"/>
  <p:tag name="KSO_WM_UNIT_LAYERLEVEL" val="1"/>
  <p:tag name="KSO_WM_UNIT_VALUE" val="52"/>
  <p:tag name="KSO_WM_UNIT_ISCONTENTSTITLE" val="0"/>
  <p:tag name="KSO_WM_UNIT_HIGHLIGHT" val="0"/>
  <p:tag name="KSO_WM_UNIT_COMPATIBLE" val="0"/>
  <p:tag name="KSO_WM_UNIT_PRESET_TEXT_INDEX" val="4"/>
  <p:tag name="KSO_WM_UNIT_PRESET_TEXT_LEN" val="57"/>
  <p:tag name="KSO_WM_UNIT_ID" val="custom20180699_1*b*1"/>
  <p:tag name="KSO_WM_UNIT_ISNUMDGMTITLE" val="0"/>
  <p:tag name="KSO_WM_UNIT_NOCLEAR" val="0"/>
  <p:tag name="KSO_WM_UNIT_DIAGRAM_ISNUMVISUAL" val="0"/>
  <p:tag name="KSO_WM_UNIT_DIAGRAM_ISREFERUNIT" val="0"/>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0699"/>
  <p:tag name="KSO_WM_UNIT_TYPE" val="a"/>
  <p:tag name="KSO_WM_UNIT_INDEX" val="1"/>
  <p:tag name="KSO_WM_UNIT_LAYERLEVEL" val="1"/>
  <p:tag name="KSO_WM_UNIT_VALUE" val="11"/>
  <p:tag name="KSO_WM_UNIT_ISCONTENTSTITLE" val="0"/>
  <p:tag name="KSO_WM_UNIT_HIGHLIGHT" val="0"/>
  <p:tag name="KSO_WM_UNIT_COMPATIBLE" val="0"/>
  <p:tag name="KSO_WM_UNIT_ID" val="custom20180699_1*a*1"/>
  <p:tag name="KSO_WM_UNIT_PRESET_TEXT" val="科技风深蓝色计划书"/>
  <p:tag name="KSO_WM_UNIT_ISNUMDGMTITLE" val="0"/>
  <p:tag name="KSO_WM_UNIT_NOCLEAR" val="0"/>
  <p:tag name="KSO_WM_UNIT_DIAGRAM_ISNUMVISUAL" val="0"/>
  <p:tag name="KSO_WM_UNIT_DIAGRAM_ISREFERUNIT" val="0"/>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02"/>
  <p:tag name="KSO_WM_TAG_VERSION" val="1.0"/>
  <p:tag name="KSO_WM_SLIDE_ID" val="custom160102_21"/>
  <p:tag name="KSO_WM_SLIDE_INDEX" val="21"/>
  <p:tag name="KSO_WM_SLIDE_ITEM_CNT" val="3"/>
  <p:tag name="KSO_WM_SLIDE_LAYOUT" val="a_n"/>
  <p:tag name="KSO_WM_SLIDE_LAYOUT_CNT" val="1_1"/>
  <p:tag name="KSO_WM_SLIDE_TYPE" val="text"/>
  <p:tag name="KSO_WM_BEAUTIFY_FLAG" val="#wm#"/>
  <p:tag name="KSO_WM_SLIDE_POSITION" val="64.5*112.461"/>
  <p:tag name="KSO_WM_SLIDE_SIZE" val="837*297.727"/>
  <p:tag name="KSO_WM_DIAGRAM_GROUP_CODE" val="n1-1"/>
  <p:tag name="KSO_WM_TEMPLATE_SUBCATEGORY" val="0"/>
  <p:tag name="KSO_WM_TEMPLATE_MASTER_TYPE" val="1"/>
  <p:tag name="KSO_WM_TEMPLATE_COLOR_TYPE" val="0"/>
  <p:tag name="KSO_WM_SLIDE_DIAGTYPE" val="n"/>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02"/>
  <p:tag name="KSO_WM_UNIT_TYPE" val="n_h_h_f"/>
  <p:tag name="KSO_WM_UNIT_INDEX" val="1_1_2_1"/>
  <p:tag name="KSO_WM_UNIT_ID" val="custom160102_21*n_h_h_f*1_1_2_1"/>
  <p:tag name="KSO_WM_UNIT_LAYERLEVEL" val="1_1_1_1"/>
  <p:tag name="KSO_WM_UNIT_VALUE" val="56"/>
  <p:tag name="KSO_WM_UNIT_HIGHLIGHT" val="0"/>
  <p:tag name="KSO_WM_UNIT_COMPATIBLE" val="0"/>
  <p:tag name="KSO_WM_UNIT_PRESET_TEXT_INDEX" val="3"/>
  <p:tag name="KSO_WM_UNIT_PRESET_TEXT_LEN" val="17"/>
  <p:tag name="KSO_WM_DIAGRAM_GROUP_CODE" val="n1-1"/>
  <p:tag name="KSO_WM_UNIT_SUBTYPE" val="a"/>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 name="KSO_WM_UNIT_DIAGRAM_SCHEMECOLOR_ID"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02"/>
  <p:tag name="KSO_WM_UNIT_TYPE" val="n_h_h_f"/>
  <p:tag name="KSO_WM_UNIT_INDEX" val="1_1_3_1"/>
  <p:tag name="KSO_WM_UNIT_ID" val="custom160102_21*n_h_h_f*1_1_3_1"/>
  <p:tag name="KSO_WM_UNIT_LAYERLEVEL" val="1_1_1_1"/>
  <p:tag name="KSO_WM_UNIT_VALUE" val="44"/>
  <p:tag name="KSO_WM_UNIT_HIGHLIGHT" val="0"/>
  <p:tag name="KSO_WM_UNIT_COMPATIBLE" val="0"/>
  <p:tag name="KSO_WM_UNIT_PRESET_TEXT_INDEX" val="3"/>
  <p:tag name="KSO_WM_UNIT_PRESET_TEXT_LEN" val="17"/>
  <p:tag name="KSO_WM_DIAGRAM_GROUP_CODE" val="n1-1"/>
  <p:tag name="KSO_WM_UNIT_SUBTYPE" val="a"/>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 name="KSO_WM_UNIT_DIAGRAM_SCHEMECOLOR_ID" val="1"/>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02"/>
  <p:tag name="KSO_WM_UNIT_TYPE" val="n_h_i"/>
  <p:tag name="KSO_WM_UNIT_INDEX" val="1_1_1"/>
  <p:tag name="KSO_WM_UNIT_ID" val="custom160102_21*n_h_i*1_1_1"/>
  <p:tag name="KSO_WM_UNIT_LAYERLEVEL" val="1_1_1"/>
  <p:tag name="KSO_WM_DIAGRAM_GROUP_CODE" val="n1-1"/>
  <p:tag name="KSO_WM_UNIT_HIGHLIGHT" val="0"/>
  <p:tag name="KSO_WM_UNIT_COMPATIBLE" val="0"/>
  <p:tag name="KSO_WM_UNIT_DIAGRAM_ISNUMVISUAL" val="0"/>
  <p:tag name="KSO_WM_UNIT_DIAGRAM_ISREFERUNIT" val="0"/>
  <p:tag name="KSO_WM_UNIT_LINE_FORE_SCHEMECOLOR_INDEX" val="6"/>
  <p:tag name="KSO_WM_UNIT_LINE_FILL_TYPE" val="2"/>
  <p:tag name="KSO_WM_UNIT_TEXT_FILL_FORE_SCHEMECOLOR_INDEX" val="13"/>
  <p:tag name="KSO_WM_UNIT_TEXT_FILL_TYPE" val="1"/>
  <p:tag name="KSO_WM_UNIT_USESOURCEFORMAT_APPLY" val="1"/>
  <p:tag name="KSO_WM_UNIT_DIAGRAM_SCHEMECOLOR_ID" val="1"/>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02"/>
  <p:tag name="KSO_WM_UNIT_TYPE" val="n_h_h_i"/>
  <p:tag name="KSO_WM_UNIT_INDEX" val="1_1_2_1"/>
  <p:tag name="KSO_WM_UNIT_ID" val="custom160102_21*n_h_h_i*1_1_2_1"/>
  <p:tag name="KSO_WM_UNIT_LAYERLEVEL" val="1_1_1_1"/>
  <p:tag name="KSO_WM_DIAGRAM_GROUP_CODE" val="n1-1"/>
  <p:tag name="KSO_WM_UNIT_HIGHLIGHT" val="0"/>
  <p:tag name="KSO_WM_UNIT_COMPATIBLE" val="0"/>
  <p:tag name="KSO_WM_UNIT_DIAGRAM_ISNUMVISUAL" val="0"/>
  <p:tag name="KSO_WM_UNIT_DIAGRAM_ISREFERUNIT" val="0"/>
  <p:tag name="KSO_WM_UNIT_LINE_FORE_SCHEMECOLOR_INDEX" val="6"/>
  <p:tag name="KSO_WM_UNIT_LINE_FILL_TYPE" val="2"/>
  <p:tag name="KSO_WM_UNIT_TEXT_FILL_FORE_SCHEMECOLOR_INDEX" val="13"/>
  <p:tag name="KSO_WM_UNIT_TEXT_FILL_TYPE" val="1"/>
  <p:tag name="KSO_WM_UNIT_USESOURCEFORMAT_APPLY" val="1"/>
  <p:tag name="KSO_WM_UNIT_DIAGRAM_SCHEMECOLOR_ID" val="1"/>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02"/>
  <p:tag name="KSO_WM_UNIT_TYPE" val="n_h_h_i"/>
  <p:tag name="KSO_WM_UNIT_INDEX" val="1_1_3_1"/>
  <p:tag name="KSO_WM_UNIT_ID" val="custom160102_21*n_h_h_i*1_1_3_1"/>
  <p:tag name="KSO_WM_UNIT_LAYERLEVEL" val="1_1_1_1"/>
  <p:tag name="KSO_WM_DIAGRAM_GROUP_CODE" val="n1-1"/>
  <p:tag name="KSO_WM_UNIT_HIGHLIGHT" val="0"/>
  <p:tag name="KSO_WM_UNIT_COMPATIBLE" val="0"/>
  <p:tag name="KSO_WM_UNIT_DIAGRAM_ISNUMVISUAL" val="0"/>
  <p:tag name="KSO_WM_UNIT_DIAGRAM_ISREFERUNIT" val="0"/>
  <p:tag name="KSO_WM_UNIT_LINE_FORE_SCHEMECOLOR_INDEX" val="6"/>
  <p:tag name="KSO_WM_UNIT_LINE_FILL_TYPE" val="2"/>
  <p:tag name="KSO_WM_UNIT_TEXT_FILL_FORE_SCHEMECOLOR_INDEX" val="13"/>
  <p:tag name="KSO_WM_UNIT_TEXT_FILL_TYPE" val="1"/>
  <p:tag name="KSO_WM_UNIT_USESOURCEFORMAT_APPLY" val="1"/>
  <p:tag name="KSO_WM_UNIT_DIAGRAM_SCHEMECOLOR_ID" val="1"/>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02"/>
  <p:tag name="KSO_WM_UNIT_TYPE" val="n_h_a"/>
  <p:tag name="KSO_WM_UNIT_INDEX" val="1_1_1"/>
  <p:tag name="KSO_WM_UNIT_ID" val="custom160102_21*n_h_a*1_1_1"/>
  <p:tag name="KSO_WM_UNIT_LAYERLEVEL" val="1_1_1"/>
  <p:tag name="KSO_WM_UNIT_VALUE" val="20"/>
  <p:tag name="KSO_WM_UNIT_HIGHLIGHT" val="0"/>
  <p:tag name="KSO_WM_UNIT_COMPATIBLE" val="0"/>
  <p:tag name="KSO_WM_UNIT_PRESET_TEXT_INDEX" val="3"/>
  <p:tag name="KSO_WM_UNIT_PRESET_TEXT_LEN" val="5"/>
  <p:tag name="KSO_WM_DIAGRAM_GROUP_CODE" val="n1-1"/>
  <p:tag name="KSO_WM_UNIT_ISCONTENTSTITLE" val="0"/>
  <p:tag name="KSO_WM_UNIT_ISNUMDGMTITLE" val="0"/>
  <p:tag name="KSO_WM_UNIT_NOCLEAR" val="0"/>
  <p:tag name="KSO_WM_UNIT_DIAGRAM_ISNUMVISUAL" val="0"/>
  <p:tag name="KSO_WM_UNIT_DIAGRAM_ISREFERUNIT" val="0"/>
  <p:tag name="KSO_WM_UNIT_FILL_FORE_SCHEMECOLOR_INDEX" val="5"/>
  <p:tag name="KSO_WM_UNIT_FILL_TYPE" val="1"/>
  <p:tag name="KSO_WM_UNIT_USESOURCEFORMAT_APPLY" val="1"/>
  <p:tag name="KSO_WM_UNIT_DIAGRAM_SCHEMECOLOR_ID" val="1"/>
</p:tagLst>
</file>

<file path=ppt/tags/tag1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02"/>
  <p:tag name="KSO_WM_UNIT_TYPE" val="a"/>
  <p:tag name="KSO_WM_UNIT_INDEX" val="1"/>
  <p:tag name="KSO_WM_UNIT_ID" val="custom160102_21*a*1"/>
  <p:tag name="KSO_WM_UNIT_LAYERLEVEL" val="1"/>
  <p:tag name="KSO_WM_UNIT_VALUE" val="30"/>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 name="KSO_WM_DIAGRAM_GROUP_CODE" val="n1-1"/>
  <p:tag name="KSO_WM_UNIT_TEXT_FILL_FORE_SCHEMECOLOR_INDEX" val="14"/>
  <p:tag name="KSO_WM_UNIT_TEX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COMBINE_RELATE_SLIDE_ID" val="background20177604_6"/>
  <p:tag name="KSO_WM_TEMPLATE_CATEGORY" val="custom"/>
  <p:tag name="KSO_WM_TEMPLATE_INDEX" val="20180699"/>
  <p:tag name="KSO_WM_SLIDE_ID" val="custom20180699_11"/>
  <p:tag name="KSO_WM_SLIDE_INDEX" val="11"/>
  <p:tag name="KSO_WM_TEMPLATE_SUBCATEGORY" val="0"/>
  <p:tag name="KSO_WM_TEMPLATE_MASTER_TYPE" val="1"/>
  <p:tag name="KSO_WM_TEMPLATE_COLOR_TYPE" val="0"/>
</p:tagLst>
</file>

<file path=ppt/tags/tag157.xml><?xml version="1.0" encoding="utf-8"?>
<p:tagLst xmlns:a="http://schemas.openxmlformats.org/drawingml/2006/main" xmlns:r="http://schemas.openxmlformats.org/officeDocument/2006/relationships" xmlns:p="http://schemas.openxmlformats.org/presentationml/2006/main">
  <p:tag name="KSO_WM_UNIT_DIAGRAM_MODELTYPE" val="creativeCrop"/>
  <p:tag name="KSO_WM_UNIT_VALUE" val="1713*173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crop20201189_1*ζ_h_d*1_1_1"/>
  <p:tag name="KSO_WM_TEMPLATE_CATEGORY" val="crop"/>
  <p:tag name="KSO_WM_TEMPLATE_INDEX" val="20201189"/>
  <p:tag name="KSO_WM_UNIT_LAYERLEVEL" val="1_1_1"/>
  <p:tag name="KSO_WM_TAG_VERSION" val="1.0"/>
  <p:tag name="KSO_WM_BEAUTIFY_FLAG" val="#wm#"/>
  <p:tag name="PICTUREFILLRANGE" val="e84c17d5-91cd-47e7-a6ab-8d087a7f38fc"/>
  <p:tag name="KSO_WM_CREATIVE_CROP_ORG_DELTA_X" val="0"/>
  <p:tag name="KSO_WM_CREATIVE_CROP_ORG_DELTA_Y" val="0"/>
  <p:tag name="KSO_WM_UNIT_PARTIAL_ZOOM_RATIO" val="100"/>
  <p:tag name="KSO_WM_CREATIVE_CROP_ORG_WIDTH" val="805"/>
  <p:tag name="KSO_WM_CREATIVE_CROP_ORG_HEIGHT" val="839"/>
  <p:tag name="KSO_WM_BLIP_RECT_LEFT" val="0"/>
  <p:tag name="KSO_WM_BLIP_RECT_RIGHT" val="0"/>
  <p:tag name="KSO_WM_BLIP_RECT_TOP" val="-3"/>
  <p:tag name="KSO_WM_BLIP_RECT_BOTTOM" val="-3"/>
  <p:tag name="KSO_WM_CREATIVE_CROP_VERSION" val="1"/>
  <p:tag name="KSO_WM_CREATIVE_CROP_WIDTH" val="493.003"/>
  <p:tag name="KSO_WM_CREATIVE_CROP_HEIGHT" val="485.937"/>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0699"/>
  <p:tag name="KSO_WM_UNIT_TYPE" val="b"/>
  <p:tag name="KSO_WM_UNIT_INDEX" val="1"/>
  <p:tag name="KSO_WM_UNIT_LAYERLEVEL" val="1"/>
  <p:tag name="KSO_WM_UNIT_VALUE" val="90"/>
  <p:tag name="KSO_WM_UNIT_ISCONTENTSTITLE" val="0"/>
  <p:tag name="KSO_WM_UNIT_HIGHLIGHT" val="0"/>
  <p:tag name="KSO_WM_UNIT_COMPATIBLE" val="0"/>
  <p:tag name="KSO_WM_UNIT_PRESET_TEXT_INDEX" val="4"/>
  <p:tag name="KSO_WM_UNIT_PRESET_TEXT_LEN" val="57"/>
  <p:tag name="KSO_WM_UNIT_ID" val="custom20180699_11*b*1"/>
  <p:tag name="KSO_WM_UNIT_ISNUMDGMTITLE" val="0"/>
  <p:tag name="KSO_WM_UNIT_NOCLEAR" val="0"/>
  <p:tag name="KSO_WM_UNIT_DIAGRAM_ISNUMVISUAL" val="0"/>
  <p:tag name="KSO_WM_UNIT_DIAGRAM_ISREFERUNIT" val="0"/>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0699"/>
  <p:tag name="KSO_WM_UNIT_TYPE" val="a"/>
  <p:tag name="KSO_WM_UNIT_INDEX" val="1"/>
  <p:tag name="KSO_WM_UNIT_LAYERLEVEL" val="1"/>
  <p:tag name="KSO_WM_UNIT_VALUE" val="18"/>
  <p:tag name="KSO_WM_UNIT_ISCONTENTSTITLE" val="0"/>
  <p:tag name="KSO_WM_UNIT_HIGHLIGHT" val="0"/>
  <p:tag name="KSO_WM_UNIT_COMPATIBLE" val="0"/>
  <p:tag name="KSO_WM_UNIT_ID" val="custom20180699_11*a*1"/>
  <p:tag name="KSO_WM_UNIT_PRESET_TEXT" val="SECTION TITLE"/>
  <p:tag name="KSO_WM_UNIT_ISNUMDGMTITLE" val="0"/>
  <p:tag name="KSO_WM_UNIT_NOCLEAR" val="0"/>
  <p:tag name="KSO_WM_UNIT_DIAGRAM_ISNUMVISUAL" val="0"/>
  <p:tag name="KSO_WM_UNIT_DIAGRAM_ISREFERUNIT" val="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COMBINE_RELATE_SLIDE_ID" val="background20177604_6"/>
  <p:tag name="KSO_WM_TEMPLATE_CATEGORY" val="custom"/>
  <p:tag name="KSO_WM_TEMPLATE_INDEX" val="20180699"/>
  <p:tag name="KSO_WM_SLIDE_ID" val="custom20180699_11"/>
  <p:tag name="KSO_WM_SLIDE_INDEX" val="11"/>
  <p:tag name="KSO_WM_TEMPLATE_SUBCATEGORY" val="0"/>
  <p:tag name="KSO_WM_TEMPLATE_MASTER_TYPE" val="1"/>
  <p:tag name="KSO_WM_TEMPLATE_COLOR_TYPE" val="0"/>
</p:tagLst>
</file>

<file path=ppt/tags/tag191.xml><?xml version="1.0" encoding="utf-8"?>
<p:tagLst xmlns:a="http://schemas.openxmlformats.org/drawingml/2006/main" xmlns:r="http://schemas.openxmlformats.org/officeDocument/2006/relationships" xmlns:p="http://schemas.openxmlformats.org/presentationml/2006/main">
  <p:tag name="KSO_WM_UNIT_DIAGRAM_MODELTYPE" val="creativeCrop"/>
  <p:tag name="KSO_WM_UNIT_VALUE" val="1713*173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crop20201189_1*ζ_h_d*1_1_1"/>
  <p:tag name="KSO_WM_TEMPLATE_CATEGORY" val="crop"/>
  <p:tag name="KSO_WM_TEMPLATE_INDEX" val="20201189"/>
  <p:tag name="KSO_WM_UNIT_LAYERLEVEL" val="1_1_1"/>
  <p:tag name="KSO_WM_TAG_VERSION" val="1.0"/>
  <p:tag name="KSO_WM_BEAUTIFY_FLAG" val="#wm#"/>
  <p:tag name="PICTUREFILLRANGE" val="e84c17d5-91cd-47e7-a6ab-8d087a7f38fc"/>
  <p:tag name="KSO_WM_CREATIVE_CROP_ORG_DELTA_X" val="0"/>
  <p:tag name="KSO_WM_CREATIVE_CROP_ORG_DELTA_Y" val="0"/>
  <p:tag name="KSO_WM_UNIT_PARTIAL_ZOOM_RATIO" val="100"/>
  <p:tag name="KSO_WM_CREATIVE_CROP_ORG_WIDTH" val="805"/>
  <p:tag name="KSO_WM_CREATIVE_CROP_ORG_HEIGHT" val="839"/>
  <p:tag name="KSO_WM_BLIP_RECT_LEFT" val="0"/>
  <p:tag name="KSO_WM_BLIP_RECT_RIGHT" val="0"/>
  <p:tag name="KSO_WM_BLIP_RECT_TOP" val="-3"/>
  <p:tag name="KSO_WM_BLIP_RECT_BOTTOM" val="-3"/>
  <p:tag name="KSO_WM_CREATIVE_CROP_VERSION" val="1"/>
  <p:tag name="KSO_WM_CREATIVE_CROP_WIDTH" val="493.003"/>
  <p:tag name="KSO_WM_CREATIVE_CROP_HEIGHT" val="485.937"/>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0699"/>
  <p:tag name="KSO_WM_UNIT_TYPE" val="b"/>
  <p:tag name="KSO_WM_UNIT_INDEX" val="1"/>
  <p:tag name="KSO_WM_UNIT_LAYERLEVEL" val="1"/>
  <p:tag name="KSO_WM_UNIT_VALUE" val="90"/>
  <p:tag name="KSO_WM_UNIT_ISCONTENTSTITLE" val="0"/>
  <p:tag name="KSO_WM_UNIT_HIGHLIGHT" val="0"/>
  <p:tag name="KSO_WM_UNIT_COMPATIBLE" val="0"/>
  <p:tag name="KSO_WM_UNIT_PRESET_TEXT_INDEX" val="4"/>
  <p:tag name="KSO_WM_UNIT_PRESET_TEXT_LEN" val="57"/>
  <p:tag name="KSO_WM_UNIT_ID" val="custom20180699_11*b*1"/>
  <p:tag name="KSO_WM_UNIT_ISNUMDGMTITLE" val="0"/>
  <p:tag name="KSO_WM_UNIT_NOCLEAR" val="0"/>
  <p:tag name="KSO_WM_UNIT_DIAGRAM_ISNUMVISUAL" val="0"/>
  <p:tag name="KSO_WM_UNIT_DIAGRAM_ISREFERUNIT" val="0"/>
</p:tagLst>
</file>

<file path=ppt/tags/tag1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0699"/>
  <p:tag name="KSO_WM_UNIT_TYPE" val="a"/>
  <p:tag name="KSO_WM_UNIT_INDEX" val="1"/>
  <p:tag name="KSO_WM_UNIT_LAYERLEVEL" val="1"/>
  <p:tag name="KSO_WM_UNIT_VALUE" val="18"/>
  <p:tag name="KSO_WM_UNIT_ISCONTENTSTITLE" val="0"/>
  <p:tag name="KSO_WM_UNIT_HIGHLIGHT" val="0"/>
  <p:tag name="KSO_WM_UNIT_COMPATIBLE" val="0"/>
  <p:tag name="KSO_WM_UNIT_ID" val="custom20180699_11*a*1"/>
  <p:tag name="KSO_WM_UNIT_PRESET_TEXT" val="SECTION TITLE"/>
  <p:tag name="KSO_WM_UNIT_ISNUMDGMTITLE" val="0"/>
  <p:tag name="KSO_WM_UNIT_NOCLEAR" val="0"/>
  <p:tag name="KSO_WM_UNIT_DIAGRAM_ISNUMVISUAL" val="0"/>
  <p:tag name="KSO_WM_UNIT_DIAGRAM_ISREFERUNIT" val="0"/>
</p:tagLst>
</file>

<file path=ppt/tags/tag1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1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069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83"/>
  <p:tag name="KSO_WM_TAG_VERSION" val="1.0"/>
  <p:tag name="KSO_WM_SLIDE_ID" val="custom160583_28"/>
  <p:tag name="KSO_WM_SLIDE_INDEX" val="28"/>
  <p:tag name="KSO_WM_SLIDE_ITEM_CNT" val="3"/>
  <p:tag name="KSO_WM_SLIDE_LAYOUT" val="a_n"/>
  <p:tag name="KSO_WM_SLIDE_LAYOUT_CNT" val="1_1"/>
  <p:tag name="KSO_WM_SLIDE_TYPE" val="text"/>
  <p:tag name="KSO_WM_BEAUTIFY_FLAG" val="#wm#"/>
  <p:tag name="KSO_WM_SLIDE_POSITION" val="122*137"/>
  <p:tag name="KSO_WM_SLIDE_SIZE" val="718*375"/>
  <p:tag name="KSO_WM_DIAGRAM_GROUP_CODE" val="n1-1"/>
</p:tagLst>
</file>

<file path=ppt/tags/tag2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7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22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COMBINE_RELATE_SLIDE_ID" val="background20177604_10"/>
  <p:tag name="KSO_WM_TEMPLATE_CATEGORY" val="custom"/>
  <p:tag name="KSO_WM_TEMPLATE_INDEX" val="20180699"/>
  <p:tag name="KSO_WM_SLIDE_ID" val="custom20180699_27"/>
  <p:tag name="KSO_WM_SLIDE_INDEX" val="27"/>
  <p:tag name="KSO_WM_TEMPLATE_SUBCATEGORY" val="0"/>
  <p:tag name="KSO_WM_TEMPLATE_MASTER_TYPE" val="1"/>
  <p:tag name="KSO_WM_TEMPLATE_COLOR_TYPE" val="0"/>
</p:tagLst>
</file>

<file path=ppt/tags/tag2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0699"/>
  <p:tag name="KSO_WM_UNIT_TYPE" val="a"/>
  <p:tag name="KSO_WM_UNIT_INDEX" val="1"/>
  <p:tag name="KSO_WM_UNIT_LAYERLEVEL" val="1"/>
  <p:tag name="KSO_WM_UNIT_VALUE" val="9"/>
  <p:tag name="KSO_WM_UNIT_ISCONTENTSTITLE" val="0"/>
  <p:tag name="KSO_WM_UNIT_HIGHLIGHT" val="0"/>
  <p:tag name="KSO_WM_UNIT_COMPATIBLE" val="0"/>
  <p:tag name="KSO_WM_UNIT_ID" val="custom20180699_27*a*1"/>
  <p:tag name="KSO_WM_UNIT_PRESET_TEXT" val="感谢观看"/>
  <p:tag name="KSO_WM_UNIT_ISNUMDGMTITLE" val="0"/>
  <p:tag name="KSO_WM_UNIT_NOCLEAR" val="0"/>
  <p:tag name="KSO_WM_UNIT_DIAGRAM_ISNUMVISUAL" val="0"/>
  <p:tag name="KSO_WM_UNIT_DIAGRAM_ISREFERUNIT" val="0"/>
</p:tagLst>
</file>

<file path=ppt/tags/tag2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0699"/>
  <p:tag name="KSO_WM_UNIT_TYPE" val="b"/>
  <p:tag name="KSO_WM_UNIT_INDEX" val="1"/>
  <p:tag name="KSO_WM_UNIT_LAYERLEVEL" val="1"/>
  <p:tag name="KSO_WM_UNIT_VALUE" val="48"/>
  <p:tag name="KSO_WM_UNIT_ISCONTENTSTITLE" val="0"/>
  <p:tag name="KSO_WM_UNIT_HIGHLIGHT" val="0"/>
  <p:tag name="KSO_WM_UNIT_COMPATIBLE" val="0"/>
  <p:tag name="KSO_WM_UNIT_ID" val="custom20180699_27*b*1"/>
  <p:tag name="KSO_WM_UNIT_ISNUMDGMTITLE" val="0"/>
  <p:tag name="KSO_WM_UNIT_NOCLEAR" val="0"/>
  <p:tag name="KSO_WM_UNIT_DIAGRAM_ISNUMVISUAL" val="0"/>
  <p:tag name="KSO_WM_UNIT_DIAGRAM_ISREFERUNIT" val="0"/>
  <p:tag name="KSO_WM_UNIT_PRESET_TEXT" val="Lorem ipsum dolor sit amet, consectetur adipisicing elit."/>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7604_1"/>
  <p:tag name="KSO_WM_TEMPLATE_CATEGORY" val="custom"/>
  <p:tag name="KSO_WM_TEMPLATE_INDEX" val="20180699"/>
  <p:tag name="KSO_WM_TEMPLATE_SUBCATEGORY" val="0"/>
  <p:tag name="KSO_WM_TEMPLATE_THUMBS_INDEX" val="1、4、5、6、11、12、16、18、26、27、"/>
  <p:tag name="KSO_WM_TEMPLATE_MASTER_TYPE" val="1"/>
  <p:tag name="KSO_WM_TEMPLATE_COLOR_TYPE"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heme/theme1.xml><?xml version="1.0" encoding="utf-8"?>
<a:theme xmlns:a="http://schemas.openxmlformats.org/drawingml/2006/main" name="1_Office 主题​​">
  <a:themeElements>
    <a:clrScheme name="20180699">
      <a:dk1>
        <a:srgbClr val="404040"/>
      </a:dk1>
      <a:lt1>
        <a:srgbClr val="FFFFFF"/>
      </a:lt1>
      <a:dk2>
        <a:srgbClr val="ECECEC"/>
      </a:dk2>
      <a:lt2>
        <a:srgbClr val="FFFFFF"/>
      </a:lt2>
      <a:accent1>
        <a:srgbClr val="FFC000"/>
      </a:accent1>
      <a:accent2>
        <a:srgbClr val="E2C85F"/>
      </a:accent2>
      <a:accent3>
        <a:srgbClr val="BDCF95"/>
      </a:accent3>
      <a:accent4>
        <a:srgbClr val="92CCB7"/>
      </a:accent4>
      <a:accent5>
        <a:srgbClr val="68BFC6"/>
      </a:accent5>
      <a:accent6>
        <a:srgbClr val="00B2D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1119A01PPBG">
  <a:themeElements>
    <a:clrScheme name="自定义 40">
      <a:dk1>
        <a:srgbClr val="4D4D4D"/>
      </a:dk1>
      <a:lt1>
        <a:srgbClr val="FFFFFF"/>
      </a:lt1>
      <a:dk2>
        <a:srgbClr val="4D4D4D"/>
      </a:dk2>
      <a:lt2>
        <a:srgbClr val="FFFFFF"/>
      </a:lt2>
      <a:accent1>
        <a:srgbClr val="F33644"/>
      </a:accent1>
      <a:accent2>
        <a:srgbClr val="F47056"/>
      </a:accent2>
      <a:accent3>
        <a:srgbClr val="AB7581"/>
      </a:accent3>
      <a:accent4>
        <a:srgbClr val="E5BA3F"/>
      </a:accent4>
      <a:accent5>
        <a:srgbClr val="6BC1E3"/>
      </a:accent5>
      <a:accent6>
        <a:srgbClr val="92D050"/>
      </a:accent6>
      <a:hlink>
        <a:srgbClr val="00B0F0"/>
      </a:hlink>
      <a:folHlink>
        <a:srgbClr val="7F7F7F"/>
      </a:folHlink>
    </a:clrScheme>
    <a:fontScheme name="自定义 3">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主题​​">
  <a:themeElements>
    <a:clrScheme name="160102">
      <a:dk1>
        <a:srgbClr val="1F2022"/>
      </a:dk1>
      <a:lt1>
        <a:srgbClr val="FFFFFF"/>
      </a:lt1>
      <a:dk2>
        <a:srgbClr val="243435"/>
      </a:dk2>
      <a:lt2>
        <a:srgbClr val="354F45"/>
      </a:lt2>
      <a:accent1>
        <a:srgbClr val="6CC082"/>
      </a:accent1>
      <a:accent2>
        <a:srgbClr val="55C0A0"/>
      </a:accent2>
      <a:accent3>
        <a:srgbClr val="3BC8BE"/>
      </a:accent3>
      <a:accent4>
        <a:srgbClr val="44C4CF"/>
      </a:accent4>
      <a:accent5>
        <a:srgbClr val="68B6D8"/>
      </a:accent5>
      <a:accent6>
        <a:srgbClr val="88AEEC"/>
      </a:accent6>
      <a:hlink>
        <a:srgbClr val="93E2FF"/>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上阴影">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2668</Words>
  <Application>Microsoft Office PowerPoint</Application>
  <PresentationFormat>宽屏</PresentationFormat>
  <Paragraphs>220</Paragraphs>
  <Slides>35</Slides>
  <Notes>35</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35</vt:i4>
      </vt:variant>
    </vt:vector>
  </HeadingPairs>
  <TitlesOfParts>
    <vt:vector size="48" baseType="lpstr">
      <vt:lpstr>Arial Unicode MS</vt:lpstr>
      <vt:lpstr>等线</vt:lpstr>
      <vt:lpstr>黑体</vt:lpstr>
      <vt:lpstr>宋体</vt:lpstr>
      <vt:lpstr>微软雅黑</vt:lpstr>
      <vt:lpstr>幼圆</vt:lpstr>
      <vt:lpstr>Arial</vt:lpstr>
      <vt:lpstr>Calibri</vt:lpstr>
      <vt:lpstr>Tempus Sans ITC</vt:lpstr>
      <vt:lpstr>Wingdings</vt:lpstr>
      <vt:lpstr>1_Office 主题​​</vt:lpstr>
      <vt:lpstr>1_A000120141119A01PPBG</vt:lpstr>
      <vt:lpstr>5_Office 主题​​</vt:lpstr>
      <vt:lpstr>CPSS创新实践成果</vt:lpstr>
      <vt:lpstr>PowerPoint 演示文稿</vt:lpstr>
      <vt:lpstr>AFL Fuzzing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蜜罐的部署及分析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科技模板</dc:title>
  <dc:creator>xiao'pian'zi</dc:creator>
  <cp:lastModifiedBy>鸣鹤 王</cp:lastModifiedBy>
  <cp:revision>199</cp:revision>
  <dcterms:created xsi:type="dcterms:W3CDTF">2019-06-19T02:08:00Z</dcterms:created>
  <dcterms:modified xsi:type="dcterms:W3CDTF">2023-06-08T06:08:52Z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E83B94A19E4E40E4A65359D362C3B60C</vt:lpwstr>
  </property>
</Properties>
</file>